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05613" cy="99393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</p:embeddedFontLst>
  <p:defaultTextStyle>
    <a:defPPr>
      <a:defRPr lang="ja-JP"/>
    </a:defPPr>
    <a:lvl1pPr marL="0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14289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742868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00013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657158" algn="l" defTabSz="914289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CC0099"/>
    <a:srgbClr val="FF33CC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8"/>
    <p:restoredTop sz="94685"/>
  </p:normalViewPr>
  <p:slideViewPr>
    <p:cSldViewPr>
      <p:cViewPr>
        <p:scale>
          <a:sx n="140" d="100"/>
          <a:sy n="140" d="100"/>
        </p:scale>
        <p:origin x="-228" y="63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2949576" cy="496889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2" y="9"/>
            <a:ext cx="2949576" cy="496889"/>
          </a:xfrm>
          <a:prstGeom prst="rect">
            <a:avLst/>
          </a:prstGeom>
        </p:spPr>
        <p:txBody>
          <a:bodyPr vert="horz" lIns="91341" tIns="45671" rIns="91341" bIns="45671" rtlCol="0"/>
          <a:lstStyle>
            <a:lvl1pPr algn="r">
              <a:defRPr sz="1200"/>
            </a:lvl1pPr>
          </a:lstStyle>
          <a:p>
            <a:fld id="{9F734C00-6294-4D18-8CE6-045446BDA498}" type="datetimeFigureOut">
              <a:rPr kumimoji="1" lang="ja-JP" altLang="en-US" smtClean="0"/>
              <a:t>2018/9/11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289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1" tIns="45671" rIns="91341" bIns="4567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0" y="4721233"/>
            <a:ext cx="5443538" cy="4471987"/>
          </a:xfrm>
          <a:prstGeom prst="rect">
            <a:avLst/>
          </a:prstGeom>
        </p:spPr>
        <p:txBody>
          <a:bodyPr vert="horz" lIns="91341" tIns="45671" rIns="91341" bIns="4567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9"/>
            <a:ext cx="2949576" cy="496888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2" y="9440869"/>
            <a:ext cx="2949576" cy="496888"/>
          </a:xfrm>
          <a:prstGeom prst="rect">
            <a:avLst/>
          </a:prstGeom>
        </p:spPr>
        <p:txBody>
          <a:bodyPr vert="horz" lIns="91341" tIns="45671" rIns="91341" bIns="45671" rtlCol="0" anchor="b"/>
          <a:lstStyle>
            <a:lvl1pPr algn="r">
              <a:defRPr sz="1200"/>
            </a:lvl1pPr>
          </a:lstStyle>
          <a:p>
            <a:fld id="{643CFA36-9F48-4AA5-B88D-C1D6A13B48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44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8" y="5988304"/>
            <a:ext cx="5293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8" y="2459482"/>
            <a:ext cx="32898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"/>
            <a:ext cx="7560309" cy="4004945"/>
          </a:xfrm>
          <a:custGeom>
            <a:avLst/>
            <a:gdLst/>
            <a:ahLst/>
            <a:cxnLst/>
            <a:rect l="l" t="t" r="r" b="b"/>
            <a:pathLst>
              <a:path w="7560309" h="4004945">
                <a:moveTo>
                  <a:pt x="7559992" y="0"/>
                </a:moveTo>
                <a:lnTo>
                  <a:pt x="0" y="0"/>
                </a:lnTo>
                <a:lnTo>
                  <a:pt x="0" y="4004462"/>
                </a:lnTo>
                <a:lnTo>
                  <a:pt x="7559992" y="2522791"/>
                </a:lnTo>
                <a:lnTo>
                  <a:pt x="755999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2172679"/>
            <a:ext cx="7560309" cy="5526405"/>
          </a:xfrm>
          <a:custGeom>
            <a:avLst/>
            <a:gdLst/>
            <a:ahLst/>
            <a:cxnLst/>
            <a:rect l="l" t="t" r="r" b="b"/>
            <a:pathLst>
              <a:path w="7560309" h="5526405">
                <a:moveTo>
                  <a:pt x="7559992" y="0"/>
                </a:moveTo>
                <a:lnTo>
                  <a:pt x="0" y="1481658"/>
                </a:lnTo>
                <a:lnTo>
                  <a:pt x="0" y="5525897"/>
                </a:lnTo>
                <a:lnTo>
                  <a:pt x="7559992" y="4044226"/>
                </a:lnTo>
                <a:lnTo>
                  <a:pt x="755999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859642"/>
            <a:ext cx="7560309" cy="3235325"/>
          </a:xfrm>
          <a:custGeom>
            <a:avLst/>
            <a:gdLst/>
            <a:ahLst/>
            <a:cxnLst/>
            <a:rect l="l" t="t" r="r" b="b"/>
            <a:pathLst>
              <a:path w="7560309" h="3235325">
                <a:moveTo>
                  <a:pt x="7559992" y="0"/>
                </a:moveTo>
                <a:lnTo>
                  <a:pt x="0" y="1481658"/>
                </a:lnTo>
                <a:lnTo>
                  <a:pt x="0" y="3234931"/>
                </a:lnTo>
                <a:lnTo>
                  <a:pt x="7559992" y="3209150"/>
                </a:lnTo>
                <a:lnTo>
                  <a:pt x="755999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06502" y="1262736"/>
            <a:ext cx="2139495" cy="482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88465" y="9646081"/>
            <a:ext cx="808355" cy="807720"/>
          </a:xfrm>
          <a:custGeom>
            <a:avLst/>
            <a:gdLst/>
            <a:ahLst/>
            <a:cxnLst/>
            <a:rect l="l" t="t" r="r" b="b"/>
            <a:pathLst>
              <a:path w="808355" h="807720">
                <a:moveTo>
                  <a:pt x="807783" y="779881"/>
                </a:moveTo>
                <a:lnTo>
                  <a:pt x="779932" y="779881"/>
                </a:lnTo>
                <a:lnTo>
                  <a:pt x="779932" y="807719"/>
                </a:lnTo>
                <a:lnTo>
                  <a:pt x="807783" y="807719"/>
                </a:lnTo>
                <a:lnTo>
                  <a:pt x="807783" y="779881"/>
                </a:lnTo>
                <a:close/>
              </a:path>
              <a:path w="808355" h="807720">
                <a:moveTo>
                  <a:pt x="194983" y="613410"/>
                </a:moveTo>
                <a:lnTo>
                  <a:pt x="0" y="613410"/>
                </a:lnTo>
                <a:lnTo>
                  <a:pt x="0" y="807719"/>
                </a:lnTo>
                <a:lnTo>
                  <a:pt x="194983" y="807719"/>
                </a:lnTo>
                <a:lnTo>
                  <a:pt x="194983" y="781049"/>
                </a:lnTo>
                <a:lnTo>
                  <a:pt x="27851" y="781049"/>
                </a:lnTo>
                <a:lnTo>
                  <a:pt x="27851" y="641349"/>
                </a:lnTo>
                <a:lnTo>
                  <a:pt x="194983" y="641349"/>
                </a:lnTo>
                <a:lnTo>
                  <a:pt x="194983" y="613410"/>
                </a:lnTo>
                <a:close/>
              </a:path>
              <a:path w="808355" h="807720">
                <a:moveTo>
                  <a:pt x="389966" y="781049"/>
                </a:moveTo>
                <a:lnTo>
                  <a:pt x="222834" y="781049"/>
                </a:lnTo>
                <a:lnTo>
                  <a:pt x="222834" y="807719"/>
                </a:lnTo>
                <a:lnTo>
                  <a:pt x="389966" y="807719"/>
                </a:lnTo>
                <a:lnTo>
                  <a:pt x="389966" y="781049"/>
                </a:lnTo>
                <a:close/>
              </a:path>
              <a:path w="808355" h="807720">
                <a:moveTo>
                  <a:pt x="473532" y="753110"/>
                </a:moveTo>
                <a:lnTo>
                  <a:pt x="445681" y="753110"/>
                </a:lnTo>
                <a:lnTo>
                  <a:pt x="445681" y="781049"/>
                </a:lnTo>
                <a:lnTo>
                  <a:pt x="417817" y="781049"/>
                </a:lnTo>
                <a:lnTo>
                  <a:pt x="417817" y="807719"/>
                </a:lnTo>
                <a:lnTo>
                  <a:pt x="473532" y="807719"/>
                </a:lnTo>
                <a:lnTo>
                  <a:pt x="473532" y="753110"/>
                </a:lnTo>
                <a:close/>
              </a:path>
              <a:path w="808355" h="807720">
                <a:moveTo>
                  <a:pt x="612813" y="781049"/>
                </a:moveTo>
                <a:lnTo>
                  <a:pt x="557098" y="781049"/>
                </a:lnTo>
                <a:lnTo>
                  <a:pt x="557098" y="807719"/>
                </a:lnTo>
                <a:lnTo>
                  <a:pt x="612813" y="807719"/>
                </a:lnTo>
                <a:lnTo>
                  <a:pt x="612813" y="781049"/>
                </a:lnTo>
                <a:close/>
              </a:path>
              <a:path w="808355" h="807720">
                <a:moveTo>
                  <a:pt x="668528" y="781049"/>
                </a:moveTo>
                <a:lnTo>
                  <a:pt x="640664" y="781049"/>
                </a:lnTo>
                <a:lnTo>
                  <a:pt x="640664" y="807719"/>
                </a:lnTo>
                <a:lnTo>
                  <a:pt x="668528" y="807719"/>
                </a:lnTo>
                <a:lnTo>
                  <a:pt x="668528" y="781049"/>
                </a:lnTo>
                <a:close/>
              </a:path>
              <a:path w="808355" h="807720">
                <a:moveTo>
                  <a:pt x="724230" y="753110"/>
                </a:moveTo>
                <a:lnTo>
                  <a:pt x="612813" y="753110"/>
                </a:lnTo>
                <a:lnTo>
                  <a:pt x="612813" y="781049"/>
                </a:lnTo>
                <a:lnTo>
                  <a:pt x="696379" y="781049"/>
                </a:lnTo>
                <a:lnTo>
                  <a:pt x="696379" y="807719"/>
                </a:lnTo>
                <a:lnTo>
                  <a:pt x="724230" y="807719"/>
                </a:lnTo>
                <a:lnTo>
                  <a:pt x="724230" y="753110"/>
                </a:lnTo>
                <a:close/>
              </a:path>
              <a:path w="808355" h="807720">
                <a:moveTo>
                  <a:pt x="194983" y="641349"/>
                </a:moveTo>
                <a:lnTo>
                  <a:pt x="167119" y="641349"/>
                </a:lnTo>
                <a:lnTo>
                  <a:pt x="167119" y="781049"/>
                </a:lnTo>
                <a:lnTo>
                  <a:pt x="194983" y="781049"/>
                </a:lnTo>
                <a:lnTo>
                  <a:pt x="194983" y="641349"/>
                </a:lnTo>
                <a:close/>
              </a:path>
              <a:path w="808355" h="807720">
                <a:moveTo>
                  <a:pt x="306400" y="753110"/>
                </a:moveTo>
                <a:lnTo>
                  <a:pt x="278549" y="753110"/>
                </a:lnTo>
                <a:lnTo>
                  <a:pt x="278549" y="781049"/>
                </a:lnTo>
                <a:lnTo>
                  <a:pt x="306400" y="781049"/>
                </a:lnTo>
                <a:lnTo>
                  <a:pt x="306400" y="753110"/>
                </a:lnTo>
                <a:close/>
              </a:path>
              <a:path w="808355" h="807720">
                <a:moveTo>
                  <a:pt x="501396" y="697229"/>
                </a:moveTo>
                <a:lnTo>
                  <a:pt x="389966" y="697229"/>
                </a:lnTo>
                <a:lnTo>
                  <a:pt x="389966" y="781049"/>
                </a:lnTo>
                <a:lnTo>
                  <a:pt x="417817" y="781049"/>
                </a:lnTo>
                <a:lnTo>
                  <a:pt x="417817" y="753110"/>
                </a:lnTo>
                <a:lnTo>
                  <a:pt x="445681" y="753110"/>
                </a:lnTo>
                <a:lnTo>
                  <a:pt x="445681" y="725169"/>
                </a:lnTo>
                <a:lnTo>
                  <a:pt x="501396" y="725169"/>
                </a:lnTo>
                <a:lnTo>
                  <a:pt x="501396" y="697229"/>
                </a:lnTo>
                <a:close/>
              </a:path>
              <a:path w="808355" h="807720">
                <a:moveTo>
                  <a:pt x="612813" y="697229"/>
                </a:moveTo>
                <a:lnTo>
                  <a:pt x="584962" y="697229"/>
                </a:lnTo>
                <a:lnTo>
                  <a:pt x="584962" y="725169"/>
                </a:lnTo>
                <a:lnTo>
                  <a:pt x="501396" y="725169"/>
                </a:lnTo>
                <a:lnTo>
                  <a:pt x="501396" y="781049"/>
                </a:lnTo>
                <a:lnTo>
                  <a:pt x="584962" y="781049"/>
                </a:lnTo>
                <a:lnTo>
                  <a:pt x="584962" y="753110"/>
                </a:lnTo>
                <a:lnTo>
                  <a:pt x="612813" y="753110"/>
                </a:lnTo>
                <a:lnTo>
                  <a:pt x="612813" y="697229"/>
                </a:lnTo>
                <a:close/>
              </a:path>
              <a:path w="808355" h="807720">
                <a:moveTo>
                  <a:pt x="139268" y="669290"/>
                </a:moveTo>
                <a:lnTo>
                  <a:pt x="55714" y="669290"/>
                </a:lnTo>
                <a:lnTo>
                  <a:pt x="55714" y="753110"/>
                </a:lnTo>
                <a:lnTo>
                  <a:pt x="139268" y="753110"/>
                </a:lnTo>
                <a:lnTo>
                  <a:pt x="139268" y="669290"/>
                </a:lnTo>
                <a:close/>
              </a:path>
              <a:path w="808355" h="807720">
                <a:moveTo>
                  <a:pt x="362115" y="697229"/>
                </a:moveTo>
                <a:lnTo>
                  <a:pt x="334251" y="697229"/>
                </a:lnTo>
                <a:lnTo>
                  <a:pt x="334251" y="725169"/>
                </a:lnTo>
                <a:lnTo>
                  <a:pt x="222834" y="725169"/>
                </a:lnTo>
                <a:lnTo>
                  <a:pt x="222834" y="753110"/>
                </a:lnTo>
                <a:lnTo>
                  <a:pt x="362115" y="753110"/>
                </a:lnTo>
                <a:lnTo>
                  <a:pt x="362115" y="697229"/>
                </a:lnTo>
                <a:close/>
              </a:path>
              <a:path w="808355" h="807720">
                <a:moveTo>
                  <a:pt x="752094" y="697229"/>
                </a:moveTo>
                <a:lnTo>
                  <a:pt x="668528" y="697229"/>
                </a:lnTo>
                <a:lnTo>
                  <a:pt x="668528" y="753110"/>
                </a:lnTo>
                <a:lnTo>
                  <a:pt x="696379" y="753110"/>
                </a:lnTo>
                <a:lnTo>
                  <a:pt x="696379" y="725169"/>
                </a:lnTo>
                <a:lnTo>
                  <a:pt x="752094" y="725169"/>
                </a:lnTo>
                <a:lnTo>
                  <a:pt x="752094" y="697229"/>
                </a:lnTo>
                <a:close/>
              </a:path>
              <a:path w="808355" h="807720">
                <a:moveTo>
                  <a:pt x="807796" y="585469"/>
                </a:moveTo>
                <a:lnTo>
                  <a:pt x="779932" y="585469"/>
                </a:lnTo>
                <a:lnTo>
                  <a:pt x="779932" y="669290"/>
                </a:lnTo>
                <a:lnTo>
                  <a:pt x="752094" y="669290"/>
                </a:lnTo>
                <a:lnTo>
                  <a:pt x="752094" y="697229"/>
                </a:lnTo>
                <a:lnTo>
                  <a:pt x="779932" y="697229"/>
                </a:lnTo>
                <a:lnTo>
                  <a:pt x="779932" y="725169"/>
                </a:lnTo>
                <a:lnTo>
                  <a:pt x="752094" y="725169"/>
                </a:lnTo>
                <a:lnTo>
                  <a:pt x="752094" y="753110"/>
                </a:lnTo>
                <a:lnTo>
                  <a:pt x="807796" y="753110"/>
                </a:lnTo>
                <a:lnTo>
                  <a:pt x="807796" y="585469"/>
                </a:lnTo>
                <a:close/>
              </a:path>
              <a:path w="808355" h="807720">
                <a:moveTo>
                  <a:pt x="306400" y="641349"/>
                </a:moveTo>
                <a:lnTo>
                  <a:pt x="250685" y="641349"/>
                </a:lnTo>
                <a:lnTo>
                  <a:pt x="250685" y="669290"/>
                </a:lnTo>
                <a:lnTo>
                  <a:pt x="278549" y="669290"/>
                </a:lnTo>
                <a:lnTo>
                  <a:pt x="278549" y="725169"/>
                </a:lnTo>
                <a:lnTo>
                  <a:pt x="306400" y="725169"/>
                </a:lnTo>
                <a:lnTo>
                  <a:pt x="306400" y="641349"/>
                </a:lnTo>
                <a:close/>
              </a:path>
              <a:path w="808355" h="807720">
                <a:moveTo>
                  <a:pt x="417830" y="669290"/>
                </a:moveTo>
                <a:lnTo>
                  <a:pt x="362115" y="669290"/>
                </a:lnTo>
                <a:lnTo>
                  <a:pt x="362115" y="697229"/>
                </a:lnTo>
                <a:lnTo>
                  <a:pt x="417830" y="697229"/>
                </a:lnTo>
                <a:lnTo>
                  <a:pt x="417830" y="669290"/>
                </a:lnTo>
                <a:close/>
              </a:path>
              <a:path w="808355" h="807720">
                <a:moveTo>
                  <a:pt x="473532" y="641349"/>
                </a:moveTo>
                <a:lnTo>
                  <a:pt x="389966" y="641349"/>
                </a:lnTo>
                <a:lnTo>
                  <a:pt x="389966" y="669290"/>
                </a:lnTo>
                <a:lnTo>
                  <a:pt x="445681" y="669290"/>
                </a:lnTo>
                <a:lnTo>
                  <a:pt x="445681" y="697229"/>
                </a:lnTo>
                <a:lnTo>
                  <a:pt x="473532" y="697229"/>
                </a:lnTo>
                <a:lnTo>
                  <a:pt x="473532" y="641349"/>
                </a:lnTo>
                <a:close/>
              </a:path>
              <a:path w="808355" h="807720">
                <a:moveTo>
                  <a:pt x="724230" y="669290"/>
                </a:moveTo>
                <a:lnTo>
                  <a:pt x="529247" y="669290"/>
                </a:lnTo>
                <a:lnTo>
                  <a:pt x="529247" y="697229"/>
                </a:lnTo>
                <a:lnTo>
                  <a:pt x="724230" y="697229"/>
                </a:lnTo>
                <a:lnTo>
                  <a:pt x="724230" y="669290"/>
                </a:lnTo>
                <a:close/>
              </a:path>
              <a:path w="808355" h="807720">
                <a:moveTo>
                  <a:pt x="529247" y="641349"/>
                </a:moveTo>
                <a:lnTo>
                  <a:pt x="501396" y="641349"/>
                </a:lnTo>
                <a:lnTo>
                  <a:pt x="501396" y="669290"/>
                </a:lnTo>
                <a:lnTo>
                  <a:pt x="529247" y="669290"/>
                </a:lnTo>
                <a:lnTo>
                  <a:pt x="529247" y="641349"/>
                </a:lnTo>
                <a:close/>
              </a:path>
              <a:path w="808355" h="807720">
                <a:moveTo>
                  <a:pt x="724230" y="557529"/>
                </a:moveTo>
                <a:lnTo>
                  <a:pt x="557098" y="557529"/>
                </a:lnTo>
                <a:lnTo>
                  <a:pt x="557098" y="669290"/>
                </a:lnTo>
                <a:lnTo>
                  <a:pt x="584962" y="669290"/>
                </a:lnTo>
                <a:lnTo>
                  <a:pt x="584962" y="585469"/>
                </a:lnTo>
                <a:lnTo>
                  <a:pt x="724230" y="585469"/>
                </a:lnTo>
                <a:lnTo>
                  <a:pt x="724230" y="557529"/>
                </a:lnTo>
                <a:close/>
              </a:path>
              <a:path w="808355" h="807720">
                <a:moveTo>
                  <a:pt x="752094" y="585469"/>
                </a:moveTo>
                <a:lnTo>
                  <a:pt x="668528" y="585469"/>
                </a:lnTo>
                <a:lnTo>
                  <a:pt x="668528" y="669290"/>
                </a:lnTo>
                <a:lnTo>
                  <a:pt x="696379" y="669290"/>
                </a:lnTo>
                <a:lnTo>
                  <a:pt x="696379" y="613410"/>
                </a:lnTo>
                <a:lnTo>
                  <a:pt x="752094" y="613410"/>
                </a:lnTo>
                <a:lnTo>
                  <a:pt x="752094" y="585469"/>
                </a:lnTo>
                <a:close/>
              </a:path>
              <a:path w="808355" h="807720">
                <a:moveTo>
                  <a:pt x="278549" y="585469"/>
                </a:moveTo>
                <a:lnTo>
                  <a:pt x="222834" y="585469"/>
                </a:lnTo>
                <a:lnTo>
                  <a:pt x="222834" y="641349"/>
                </a:lnTo>
                <a:lnTo>
                  <a:pt x="250685" y="641349"/>
                </a:lnTo>
                <a:lnTo>
                  <a:pt x="250685" y="613410"/>
                </a:lnTo>
                <a:lnTo>
                  <a:pt x="278549" y="613410"/>
                </a:lnTo>
                <a:lnTo>
                  <a:pt x="278549" y="585469"/>
                </a:lnTo>
                <a:close/>
              </a:path>
              <a:path w="808355" h="807720">
                <a:moveTo>
                  <a:pt x="501396" y="613410"/>
                </a:moveTo>
                <a:lnTo>
                  <a:pt x="278549" y="613410"/>
                </a:lnTo>
                <a:lnTo>
                  <a:pt x="278549" y="641349"/>
                </a:lnTo>
                <a:lnTo>
                  <a:pt x="501396" y="641349"/>
                </a:lnTo>
                <a:lnTo>
                  <a:pt x="501396" y="613410"/>
                </a:lnTo>
                <a:close/>
              </a:path>
              <a:path w="808355" h="807720">
                <a:moveTo>
                  <a:pt x="640664" y="613410"/>
                </a:moveTo>
                <a:lnTo>
                  <a:pt x="612813" y="613410"/>
                </a:lnTo>
                <a:lnTo>
                  <a:pt x="612813" y="641349"/>
                </a:lnTo>
                <a:lnTo>
                  <a:pt x="640664" y="641349"/>
                </a:lnTo>
                <a:lnTo>
                  <a:pt x="640664" y="613410"/>
                </a:lnTo>
                <a:close/>
              </a:path>
              <a:path w="808355" h="807720">
                <a:moveTo>
                  <a:pt x="362115" y="585469"/>
                </a:moveTo>
                <a:lnTo>
                  <a:pt x="306400" y="585469"/>
                </a:lnTo>
                <a:lnTo>
                  <a:pt x="306400" y="613410"/>
                </a:lnTo>
                <a:lnTo>
                  <a:pt x="362115" y="613410"/>
                </a:lnTo>
                <a:lnTo>
                  <a:pt x="362115" y="585469"/>
                </a:lnTo>
                <a:close/>
              </a:path>
              <a:path w="808355" h="807720">
                <a:moveTo>
                  <a:pt x="445681" y="501649"/>
                </a:moveTo>
                <a:lnTo>
                  <a:pt x="417817" y="501649"/>
                </a:lnTo>
                <a:lnTo>
                  <a:pt x="417817" y="613410"/>
                </a:lnTo>
                <a:lnTo>
                  <a:pt x="529247" y="613410"/>
                </a:lnTo>
                <a:lnTo>
                  <a:pt x="529247" y="585469"/>
                </a:lnTo>
                <a:lnTo>
                  <a:pt x="473532" y="585469"/>
                </a:lnTo>
                <a:lnTo>
                  <a:pt x="473532" y="557529"/>
                </a:lnTo>
                <a:lnTo>
                  <a:pt x="445681" y="557529"/>
                </a:lnTo>
                <a:lnTo>
                  <a:pt x="445681" y="501649"/>
                </a:lnTo>
                <a:close/>
              </a:path>
              <a:path w="808355" h="807720">
                <a:moveTo>
                  <a:pt x="222834" y="557529"/>
                </a:moveTo>
                <a:lnTo>
                  <a:pt x="139268" y="557529"/>
                </a:lnTo>
                <a:lnTo>
                  <a:pt x="139268" y="585469"/>
                </a:lnTo>
                <a:lnTo>
                  <a:pt x="222834" y="585469"/>
                </a:lnTo>
                <a:lnTo>
                  <a:pt x="222834" y="557529"/>
                </a:lnTo>
                <a:close/>
              </a:path>
              <a:path w="808355" h="807720">
                <a:moveTo>
                  <a:pt x="306400" y="557529"/>
                </a:moveTo>
                <a:lnTo>
                  <a:pt x="278549" y="557529"/>
                </a:lnTo>
                <a:lnTo>
                  <a:pt x="278549" y="585469"/>
                </a:lnTo>
                <a:lnTo>
                  <a:pt x="306400" y="585469"/>
                </a:lnTo>
                <a:lnTo>
                  <a:pt x="306400" y="557529"/>
                </a:lnTo>
                <a:close/>
              </a:path>
              <a:path w="808355" h="807720">
                <a:moveTo>
                  <a:pt x="389966" y="529590"/>
                </a:moveTo>
                <a:lnTo>
                  <a:pt x="362115" y="529590"/>
                </a:lnTo>
                <a:lnTo>
                  <a:pt x="362115" y="585469"/>
                </a:lnTo>
                <a:lnTo>
                  <a:pt x="389966" y="585469"/>
                </a:lnTo>
                <a:lnTo>
                  <a:pt x="389966" y="529590"/>
                </a:lnTo>
                <a:close/>
              </a:path>
              <a:path w="808355" h="807720">
                <a:moveTo>
                  <a:pt x="584962" y="529590"/>
                </a:moveTo>
                <a:lnTo>
                  <a:pt x="501396" y="529590"/>
                </a:lnTo>
                <a:lnTo>
                  <a:pt x="501396" y="585469"/>
                </a:lnTo>
                <a:lnTo>
                  <a:pt x="529247" y="585469"/>
                </a:lnTo>
                <a:lnTo>
                  <a:pt x="529247" y="557529"/>
                </a:lnTo>
                <a:lnTo>
                  <a:pt x="584962" y="557529"/>
                </a:lnTo>
                <a:lnTo>
                  <a:pt x="584962" y="529590"/>
                </a:lnTo>
                <a:close/>
              </a:path>
              <a:path w="808355" h="807720">
                <a:moveTo>
                  <a:pt x="779932" y="557529"/>
                </a:moveTo>
                <a:lnTo>
                  <a:pt x="752094" y="557529"/>
                </a:lnTo>
                <a:lnTo>
                  <a:pt x="752094" y="585469"/>
                </a:lnTo>
                <a:lnTo>
                  <a:pt x="779932" y="585469"/>
                </a:lnTo>
                <a:lnTo>
                  <a:pt x="779932" y="557529"/>
                </a:lnTo>
                <a:close/>
              </a:path>
              <a:path w="808355" h="807720">
                <a:moveTo>
                  <a:pt x="167119" y="529590"/>
                </a:moveTo>
                <a:lnTo>
                  <a:pt x="0" y="529590"/>
                </a:lnTo>
                <a:lnTo>
                  <a:pt x="0" y="557529"/>
                </a:lnTo>
                <a:lnTo>
                  <a:pt x="167119" y="557529"/>
                </a:lnTo>
                <a:lnTo>
                  <a:pt x="167119" y="529590"/>
                </a:lnTo>
                <a:close/>
              </a:path>
              <a:path w="808355" h="807720">
                <a:moveTo>
                  <a:pt x="250685" y="529590"/>
                </a:moveTo>
                <a:lnTo>
                  <a:pt x="194983" y="529590"/>
                </a:lnTo>
                <a:lnTo>
                  <a:pt x="194983" y="557529"/>
                </a:lnTo>
                <a:lnTo>
                  <a:pt x="250685" y="557529"/>
                </a:lnTo>
                <a:lnTo>
                  <a:pt x="250685" y="529590"/>
                </a:lnTo>
                <a:close/>
              </a:path>
              <a:path w="808355" h="807720">
                <a:moveTo>
                  <a:pt x="334251" y="529590"/>
                </a:moveTo>
                <a:lnTo>
                  <a:pt x="306400" y="529590"/>
                </a:lnTo>
                <a:lnTo>
                  <a:pt x="306400" y="557529"/>
                </a:lnTo>
                <a:lnTo>
                  <a:pt x="334251" y="557529"/>
                </a:lnTo>
                <a:lnTo>
                  <a:pt x="334251" y="529590"/>
                </a:lnTo>
                <a:close/>
              </a:path>
              <a:path w="808355" h="807720">
                <a:moveTo>
                  <a:pt x="668528" y="529590"/>
                </a:moveTo>
                <a:lnTo>
                  <a:pt x="612813" y="529590"/>
                </a:lnTo>
                <a:lnTo>
                  <a:pt x="612813" y="557529"/>
                </a:lnTo>
                <a:lnTo>
                  <a:pt x="668528" y="557529"/>
                </a:lnTo>
                <a:lnTo>
                  <a:pt x="668528" y="529590"/>
                </a:lnTo>
                <a:close/>
              </a:path>
              <a:path w="808355" h="807720">
                <a:moveTo>
                  <a:pt x="194983" y="501649"/>
                </a:moveTo>
                <a:lnTo>
                  <a:pt x="83566" y="501649"/>
                </a:lnTo>
                <a:lnTo>
                  <a:pt x="83566" y="529590"/>
                </a:lnTo>
                <a:lnTo>
                  <a:pt x="194983" y="529590"/>
                </a:lnTo>
                <a:lnTo>
                  <a:pt x="194983" y="501649"/>
                </a:lnTo>
                <a:close/>
              </a:path>
              <a:path w="808355" h="807720">
                <a:moveTo>
                  <a:pt x="306400" y="501649"/>
                </a:moveTo>
                <a:lnTo>
                  <a:pt x="222834" y="501649"/>
                </a:lnTo>
                <a:lnTo>
                  <a:pt x="222834" y="529590"/>
                </a:lnTo>
                <a:lnTo>
                  <a:pt x="306400" y="529590"/>
                </a:lnTo>
                <a:lnTo>
                  <a:pt x="306400" y="501649"/>
                </a:lnTo>
                <a:close/>
              </a:path>
              <a:path w="808355" h="807720">
                <a:moveTo>
                  <a:pt x="501383" y="501649"/>
                </a:moveTo>
                <a:lnTo>
                  <a:pt x="473532" y="501649"/>
                </a:lnTo>
                <a:lnTo>
                  <a:pt x="473532" y="529590"/>
                </a:lnTo>
                <a:lnTo>
                  <a:pt x="501383" y="529590"/>
                </a:lnTo>
                <a:lnTo>
                  <a:pt x="501383" y="501649"/>
                </a:lnTo>
                <a:close/>
              </a:path>
              <a:path w="808355" h="807720">
                <a:moveTo>
                  <a:pt x="668528" y="445769"/>
                </a:moveTo>
                <a:lnTo>
                  <a:pt x="529247" y="445769"/>
                </a:lnTo>
                <a:lnTo>
                  <a:pt x="529247" y="529590"/>
                </a:lnTo>
                <a:lnTo>
                  <a:pt x="557098" y="529590"/>
                </a:lnTo>
                <a:lnTo>
                  <a:pt x="557098" y="501649"/>
                </a:lnTo>
                <a:lnTo>
                  <a:pt x="584962" y="501649"/>
                </a:lnTo>
                <a:lnTo>
                  <a:pt x="584962" y="473709"/>
                </a:lnTo>
                <a:lnTo>
                  <a:pt x="668528" y="473709"/>
                </a:lnTo>
                <a:lnTo>
                  <a:pt x="668528" y="445769"/>
                </a:lnTo>
                <a:close/>
              </a:path>
              <a:path w="808355" h="807720">
                <a:moveTo>
                  <a:pt x="724242" y="501649"/>
                </a:moveTo>
                <a:lnTo>
                  <a:pt x="668528" y="501649"/>
                </a:lnTo>
                <a:lnTo>
                  <a:pt x="668528" y="529590"/>
                </a:lnTo>
                <a:lnTo>
                  <a:pt x="724242" y="529590"/>
                </a:lnTo>
                <a:lnTo>
                  <a:pt x="724242" y="501649"/>
                </a:lnTo>
                <a:close/>
              </a:path>
              <a:path w="808355" h="807720">
                <a:moveTo>
                  <a:pt x="807796" y="445769"/>
                </a:moveTo>
                <a:lnTo>
                  <a:pt x="779932" y="445769"/>
                </a:lnTo>
                <a:lnTo>
                  <a:pt x="779932" y="473709"/>
                </a:lnTo>
                <a:lnTo>
                  <a:pt x="724230" y="473709"/>
                </a:lnTo>
                <a:lnTo>
                  <a:pt x="724230" y="501649"/>
                </a:lnTo>
                <a:lnTo>
                  <a:pt x="779932" y="501649"/>
                </a:lnTo>
                <a:lnTo>
                  <a:pt x="779932" y="529590"/>
                </a:lnTo>
                <a:lnTo>
                  <a:pt x="807796" y="529590"/>
                </a:lnTo>
                <a:lnTo>
                  <a:pt x="807796" y="445769"/>
                </a:lnTo>
                <a:close/>
              </a:path>
              <a:path w="808355" h="807720">
                <a:moveTo>
                  <a:pt x="83566" y="445769"/>
                </a:moveTo>
                <a:lnTo>
                  <a:pt x="27851" y="445769"/>
                </a:lnTo>
                <a:lnTo>
                  <a:pt x="27851" y="501649"/>
                </a:lnTo>
                <a:lnTo>
                  <a:pt x="55714" y="501649"/>
                </a:lnTo>
                <a:lnTo>
                  <a:pt x="55714" y="473709"/>
                </a:lnTo>
                <a:lnTo>
                  <a:pt x="83566" y="473709"/>
                </a:lnTo>
                <a:lnTo>
                  <a:pt x="83566" y="445769"/>
                </a:lnTo>
                <a:close/>
              </a:path>
              <a:path w="808355" h="807720">
                <a:moveTo>
                  <a:pt x="250685" y="473709"/>
                </a:moveTo>
                <a:lnTo>
                  <a:pt x="194983" y="473709"/>
                </a:lnTo>
                <a:lnTo>
                  <a:pt x="194983" y="501649"/>
                </a:lnTo>
                <a:lnTo>
                  <a:pt x="250685" y="501649"/>
                </a:lnTo>
                <a:lnTo>
                  <a:pt x="250685" y="473709"/>
                </a:lnTo>
                <a:close/>
              </a:path>
              <a:path w="808355" h="807720">
                <a:moveTo>
                  <a:pt x="334251" y="445769"/>
                </a:moveTo>
                <a:lnTo>
                  <a:pt x="306400" y="445769"/>
                </a:lnTo>
                <a:lnTo>
                  <a:pt x="306400" y="473709"/>
                </a:lnTo>
                <a:lnTo>
                  <a:pt x="278549" y="473709"/>
                </a:lnTo>
                <a:lnTo>
                  <a:pt x="278549" y="501649"/>
                </a:lnTo>
                <a:lnTo>
                  <a:pt x="334251" y="501649"/>
                </a:lnTo>
                <a:lnTo>
                  <a:pt x="334251" y="445769"/>
                </a:lnTo>
                <a:close/>
              </a:path>
              <a:path w="808355" h="807720">
                <a:moveTo>
                  <a:pt x="417817" y="445769"/>
                </a:moveTo>
                <a:lnTo>
                  <a:pt x="362115" y="445769"/>
                </a:lnTo>
                <a:lnTo>
                  <a:pt x="362115" y="501649"/>
                </a:lnTo>
                <a:lnTo>
                  <a:pt x="473532" y="501649"/>
                </a:lnTo>
                <a:lnTo>
                  <a:pt x="473532" y="473709"/>
                </a:lnTo>
                <a:lnTo>
                  <a:pt x="417817" y="473709"/>
                </a:lnTo>
                <a:lnTo>
                  <a:pt x="417817" y="445769"/>
                </a:lnTo>
                <a:close/>
              </a:path>
              <a:path w="808355" h="807720">
                <a:moveTo>
                  <a:pt x="668528" y="473709"/>
                </a:moveTo>
                <a:lnTo>
                  <a:pt x="612813" y="473709"/>
                </a:lnTo>
                <a:lnTo>
                  <a:pt x="612813" y="501649"/>
                </a:lnTo>
                <a:lnTo>
                  <a:pt x="668528" y="501649"/>
                </a:lnTo>
                <a:lnTo>
                  <a:pt x="668528" y="473709"/>
                </a:lnTo>
                <a:close/>
              </a:path>
              <a:path w="808355" h="807720">
                <a:moveTo>
                  <a:pt x="222834" y="445769"/>
                </a:moveTo>
                <a:lnTo>
                  <a:pt x="139268" y="445769"/>
                </a:lnTo>
                <a:lnTo>
                  <a:pt x="139268" y="473709"/>
                </a:lnTo>
                <a:lnTo>
                  <a:pt x="222834" y="473709"/>
                </a:lnTo>
                <a:lnTo>
                  <a:pt x="222834" y="445769"/>
                </a:lnTo>
                <a:close/>
              </a:path>
              <a:path w="808355" h="807720">
                <a:moveTo>
                  <a:pt x="473532" y="417829"/>
                </a:moveTo>
                <a:lnTo>
                  <a:pt x="389966" y="417829"/>
                </a:lnTo>
                <a:lnTo>
                  <a:pt x="389966" y="445769"/>
                </a:lnTo>
                <a:lnTo>
                  <a:pt x="445668" y="445769"/>
                </a:lnTo>
                <a:lnTo>
                  <a:pt x="445668" y="473709"/>
                </a:lnTo>
                <a:lnTo>
                  <a:pt x="473532" y="473709"/>
                </a:lnTo>
                <a:lnTo>
                  <a:pt x="473532" y="417829"/>
                </a:lnTo>
                <a:close/>
              </a:path>
              <a:path w="808355" h="807720">
                <a:moveTo>
                  <a:pt x="139268" y="363219"/>
                </a:moveTo>
                <a:lnTo>
                  <a:pt x="111417" y="363219"/>
                </a:lnTo>
                <a:lnTo>
                  <a:pt x="111417" y="445769"/>
                </a:lnTo>
                <a:lnTo>
                  <a:pt x="167119" y="445769"/>
                </a:lnTo>
                <a:lnTo>
                  <a:pt x="167119" y="417829"/>
                </a:lnTo>
                <a:lnTo>
                  <a:pt x="139268" y="417829"/>
                </a:lnTo>
                <a:lnTo>
                  <a:pt x="139268" y="363219"/>
                </a:lnTo>
                <a:close/>
              </a:path>
              <a:path w="808355" h="807720">
                <a:moveTo>
                  <a:pt x="278549" y="391159"/>
                </a:moveTo>
                <a:lnTo>
                  <a:pt x="250685" y="391159"/>
                </a:lnTo>
                <a:lnTo>
                  <a:pt x="250685" y="445769"/>
                </a:lnTo>
                <a:lnTo>
                  <a:pt x="362115" y="445769"/>
                </a:lnTo>
                <a:lnTo>
                  <a:pt x="362115" y="417829"/>
                </a:lnTo>
                <a:lnTo>
                  <a:pt x="278549" y="417829"/>
                </a:lnTo>
                <a:lnTo>
                  <a:pt x="278549" y="391159"/>
                </a:lnTo>
                <a:close/>
              </a:path>
              <a:path w="808355" h="807720">
                <a:moveTo>
                  <a:pt x="529247" y="417829"/>
                </a:moveTo>
                <a:lnTo>
                  <a:pt x="501396" y="417829"/>
                </a:lnTo>
                <a:lnTo>
                  <a:pt x="501396" y="445769"/>
                </a:lnTo>
                <a:lnTo>
                  <a:pt x="529247" y="445769"/>
                </a:lnTo>
                <a:lnTo>
                  <a:pt x="529247" y="417829"/>
                </a:lnTo>
                <a:close/>
              </a:path>
              <a:path w="808355" h="807720">
                <a:moveTo>
                  <a:pt x="612813" y="417829"/>
                </a:moveTo>
                <a:lnTo>
                  <a:pt x="584962" y="417829"/>
                </a:lnTo>
                <a:lnTo>
                  <a:pt x="584962" y="445769"/>
                </a:lnTo>
                <a:lnTo>
                  <a:pt x="612813" y="445769"/>
                </a:lnTo>
                <a:lnTo>
                  <a:pt x="612813" y="417829"/>
                </a:lnTo>
                <a:close/>
              </a:path>
              <a:path w="808355" h="807720">
                <a:moveTo>
                  <a:pt x="668528" y="335279"/>
                </a:moveTo>
                <a:lnTo>
                  <a:pt x="612813" y="335279"/>
                </a:lnTo>
                <a:lnTo>
                  <a:pt x="612813" y="391159"/>
                </a:lnTo>
                <a:lnTo>
                  <a:pt x="640664" y="391159"/>
                </a:lnTo>
                <a:lnTo>
                  <a:pt x="640664" y="445769"/>
                </a:lnTo>
                <a:lnTo>
                  <a:pt x="696379" y="445769"/>
                </a:lnTo>
                <a:lnTo>
                  <a:pt x="696379" y="417829"/>
                </a:lnTo>
                <a:lnTo>
                  <a:pt x="668528" y="417829"/>
                </a:lnTo>
                <a:lnTo>
                  <a:pt x="668528" y="335279"/>
                </a:lnTo>
                <a:close/>
              </a:path>
              <a:path w="808355" h="807720">
                <a:moveTo>
                  <a:pt x="27851" y="363219"/>
                </a:moveTo>
                <a:lnTo>
                  <a:pt x="0" y="363219"/>
                </a:lnTo>
                <a:lnTo>
                  <a:pt x="0" y="417829"/>
                </a:lnTo>
                <a:lnTo>
                  <a:pt x="27851" y="417829"/>
                </a:lnTo>
                <a:lnTo>
                  <a:pt x="27851" y="363219"/>
                </a:lnTo>
                <a:close/>
              </a:path>
              <a:path w="808355" h="807720">
                <a:moveTo>
                  <a:pt x="222834" y="391159"/>
                </a:moveTo>
                <a:lnTo>
                  <a:pt x="167119" y="391159"/>
                </a:lnTo>
                <a:lnTo>
                  <a:pt x="167119" y="417829"/>
                </a:lnTo>
                <a:lnTo>
                  <a:pt x="222834" y="417829"/>
                </a:lnTo>
                <a:lnTo>
                  <a:pt x="222834" y="391159"/>
                </a:lnTo>
                <a:close/>
              </a:path>
              <a:path w="808355" h="807720">
                <a:moveTo>
                  <a:pt x="445681" y="391159"/>
                </a:moveTo>
                <a:lnTo>
                  <a:pt x="334251" y="391159"/>
                </a:lnTo>
                <a:lnTo>
                  <a:pt x="334251" y="417829"/>
                </a:lnTo>
                <a:lnTo>
                  <a:pt x="445681" y="417829"/>
                </a:lnTo>
                <a:lnTo>
                  <a:pt x="445681" y="391159"/>
                </a:lnTo>
                <a:close/>
              </a:path>
              <a:path w="808355" h="807720">
                <a:moveTo>
                  <a:pt x="501396" y="363219"/>
                </a:moveTo>
                <a:lnTo>
                  <a:pt x="417817" y="363219"/>
                </a:lnTo>
                <a:lnTo>
                  <a:pt x="417817" y="391159"/>
                </a:lnTo>
                <a:lnTo>
                  <a:pt x="473532" y="391159"/>
                </a:lnTo>
                <a:lnTo>
                  <a:pt x="473532" y="417829"/>
                </a:lnTo>
                <a:lnTo>
                  <a:pt x="501396" y="417829"/>
                </a:lnTo>
                <a:lnTo>
                  <a:pt x="501396" y="363219"/>
                </a:lnTo>
                <a:close/>
              </a:path>
              <a:path w="808355" h="807720">
                <a:moveTo>
                  <a:pt x="557098" y="335279"/>
                </a:moveTo>
                <a:lnTo>
                  <a:pt x="529247" y="335279"/>
                </a:lnTo>
                <a:lnTo>
                  <a:pt x="529247" y="417829"/>
                </a:lnTo>
                <a:lnTo>
                  <a:pt x="557098" y="417829"/>
                </a:lnTo>
                <a:lnTo>
                  <a:pt x="557098" y="391159"/>
                </a:lnTo>
                <a:lnTo>
                  <a:pt x="584962" y="391159"/>
                </a:lnTo>
                <a:lnTo>
                  <a:pt x="584962" y="363219"/>
                </a:lnTo>
                <a:lnTo>
                  <a:pt x="557098" y="363219"/>
                </a:lnTo>
                <a:lnTo>
                  <a:pt x="557098" y="335279"/>
                </a:lnTo>
                <a:close/>
              </a:path>
              <a:path w="808355" h="807720">
                <a:moveTo>
                  <a:pt x="807796" y="335279"/>
                </a:moveTo>
                <a:lnTo>
                  <a:pt x="779932" y="335279"/>
                </a:lnTo>
                <a:lnTo>
                  <a:pt x="779932" y="363219"/>
                </a:lnTo>
                <a:lnTo>
                  <a:pt x="752094" y="363219"/>
                </a:lnTo>
                <a:lnTo>
                  <a:pt x="752094" y="391159"/>
                </a:lnTo>
                <a:lnTo>
                  <a:pt x="779932" y="391159"/>
                </a:lnTo>
                <a:lnTo>
                  <a:pt x="779932" y="417829"/>
                </a:lnTo>
                <a:lnTo>
                  <a:pt x="807796" y="417829"/>
                </a:lnTo>
                <a:lnTo>
                  <a:pt x="807796" y="335279"/>
                </a:lnTo>
                <a:close/>
              </a:path>
              <a:path w="808355" h="807720">
                <a:moveTo>
                  <a:pt x="83566" y="307339"/>
                </a:moveTo>
                <a:lnTo>
                  <a:pt x="55714" y="307339"/>
                </a:lnTo>
                <a:lnTo>
                  <a:pt x="55714" y="335279"/>
                </a:lnTo>
                <a:lnTo>
                  <a:pt x="27851" y="335279"/>
                </a:lnTo>
                <a:lnTo>
                  <a:pt x="27851" y="363219"/>
                </a:lnTo>
                <a:lnTo>
                  <a:pt x="55714" y="363219"/>
                </a:lnTo>
                <a:lnTo>
                  <a:pt x="55714" y="391159"/>
                </a:lnTo>
                <a:lnTo>
                  <a:pt x="83566" y="391159"/>
                </a:lnTo>
                <a:lnTo>
                  <a:pt x="83566" y="307339"/>
                </a:lnTo>
                <a:close/>
              </a:path>
              <a:path w="808355" h="807720">
                <a:moveTo>
                  <a:pt x="334251" y="363219"/>
                </a:moveTo>
                <a:lnTo>
                  <a:pt x="194983" y="363219"/>
                </a:lnTo>
                <a:lnTo>
                  <a:pt x="194983" y="391159"/>
                </a:lnTo>
                <a:lnTo>
                  <a:pt x="334251" y="391159"/>
                </a:lnTo>
                <a:lnTo>
                  <a:pt x="334251" y="363219"/>
                </a:lnTo>
                <a:close/>
              </a:path>
              <a:path w="808355" h="807720">
                <a:moveTo>
                  <a:pt x="250685" y="307339"/>
                </a:moveTo>
                <a:lnTo>
                  <a:pt x="194983" y="307339"/>
                </a:lnTo>
                <a:lnTo>
                  <a:pt x="194983" y="335279"/>
                </a:lnTo>
                <a:lnTo>
                  <a:pt x="167119" y="335279"/>
                </a:lnTo>
                <a:lnTo>
                  <a:pt x="167119" y="363219"/>
                </a:lnTo>
                <a:lnTo>
                  <a:pt x="250685" y="363219"/>
                </a:lnTo>
                <a:lnTo>
                  <a:pt x="250685" y="307339"/>
                </a:lnTo>
                <a:close/>
              </a:path>
              <a:path w="808355" h="807720">
                <a:moveTo>
                  <a:pt x="362115" y="279399"/>
                </a:moveTo>
                <a:lnTo>
                  <a:pt x="334251" y="279399"/>
                </a:lnTo>
                <a:lnTo>
                  <a:pt x="334251" y="335279"/>
                </a:lnTo>
                <a:lnTo>
                  <a:pt x="362115" y="335279"/>
                </a:lnTo>
                <a:lnTo>
                  <a:pt x="362115" y="363219"/>
                </a:lnTo>
                <a:lnTo>
                  <a:pt x="389966" y="363219"/>
                </a:lnTo>
                <a:lnTo>
                  <a:pt x="389966" y="307339"/>
                </a:lnTo>
                <a:lnTo>
                  <a:pt x="362115" y="307339"/>
                </a:lnTo>
                <a:lnTo>
                  <a:pt x="362115" y="279399"/>
                </a:lnTo>
                <a:close/>
              </a:path>
              <a:path w="808355" h="807720">
                <a:moveTo>
                  <a:pt x="473532" y="307339"/>
                </a:moveTo>
                <a:lnTo>
                  <a:pt x="445681" y="307339"/>
                </a:lnTo>
                <a:lnTo>
                  <a:pt x="445681" y="363219"/>
                </a:lnTo>
                <a:lnTo>
                  <a:pt x="473532" y="363219"/>
                </a:lnTo>
                <a:lnTo>
                  <a:pt x="473532" y="307339"/>
                </a:lnTo>
                <a:close/>
              </a:path>
              <a:path w="808355" h="807720">
                <a:moveTo>
                  <a:pt x="27851" y="223519"/>
                </a:moveTo>
                <a:lnTo>
                  <a:pt x="0" y="223519"/>
                </a:lnTo>
                <a:lnTo>
                  <a:pt x="0" y="335279"/>
                </a:lnTo>
                <a:lnTo>
                  <a:pt x="27851" y="335279"/>
                </a:lnTo>
                <a:lnTo>
                  <a:pt x="27851" y="223519"/>
                </a:lnTo>
                <a:close/>
              </a:path>
              <a:path w="808355" h="807720">
                <a:moveTo>
                  <a:pt x="167119" y="307339"/>
                </a:moveTo>
                <a:lnTo>
                  <a:pt x="139268" y="307339"/>
                </a:lnTo>
                <a:lnTo>
                  <a:pt x="139268" y="335279"/>
                </a:lnTo>
                <a:lnTo>
                  <a:pt x="167119" y="335279"/>
                </a:lnTo>
                <a:lnTo>
                  <a:pt x="167119" y="307339"/>
                </a:lnTo>
                <a:close/>
              </a:path>
              <a:path w="808355" h="807720">
                <a:moveTo>
                  <a:pt x="529247" y="307339"/>
                </a:moveTo>
                <a:lnTo>
                  <a:pt x="501396" y="307339"/>
                </a:lnTo>
                <a:lnTo>
                  <a:pt x="501396" y="335279"/>
                </a:lnTo>
                <a:lnTo>
                  <a:pt x="529247" y="335279"/>
                </a:lnTo>
                <a:lnTo>
                  <a:pt x="529247" y="307339"/>
                </a:lnTo>
                <a:close/>
              </a:path>
              <a:path w="808355" h="807720">
                <a:moveTo>
                  <a:pt x="640664" y="307339"/>
                </a:moveTo>
                <a:lnTo>
                  <a:pt x="584962" y="307339"/>
                </a:lnTo>
                <a:lnTo>
                  <a:pt x="584962" y="335279"/>
                </a:lnTo>
                <a:lnTo>
                  <a:pt x="640664" y="335279"/>
                </a:lnTo>
                <a:lnTo>
                  <a:pt x="640664" y="307339"/>
                </a:lnTo>
                <a:close/>
              </a:path>
              <a:path w="808355" h="807720">
                <a:moveTo>
                  <a:pt x="752094" y="279399"/>
                </a:moveTo>
                <a:lnTo>
                  <a:pt x="696379" y="279399"/>
                </a:lnTo>
                <a:lnTo>
                  <a:pt x="696379" y="335279"/>
                </a:lnTo>
                <a:lnTo>
                  <a:pt x="724230" y="335279"/>
                </a:lnTo>
                <a:lnTo>
                  <a:pt x="724230" y="307339"/>
                </a:lnTo>
                <a:lnTo>
                  <a:pt x="752094" y="307339"/>
                </a:lnTo>
                <a:lnTo>
                  <a:pt x="752094" y="279399"/>
                </a:lnTo>
                <a:close/>
              </a:path>
              <a:path w="808355" h="807720">
                <a:moveTo>
                  <a:pt x="194983" y="279399"/>
                </a:moveTo>
                <a:lnTo>
                  <a:pt x="167131" y="279399"/>
                </a:lnTo>
                <a:lnTo>
                  <a:pt x="167131" y="307339"/>
                </a:lnTo>
                <a:lnTo>
                  <a:pt x="194983" y="307339"/>
                </a:lnTo>
                <a:lnTo>
                  <a:pt x="194983" y="279399"/>
                </a:lnTo>
                <a:close/>
              </a:path>
              <a:path w="808355" h="807720">
                <a:moveTo>
                  <a:pt x="278549" y="279399"/>
                </a:moveTo>
                <a:lnTo>
                  <a:pt x="222834" y="279399"/>
                </a:lnTo>
                <a:lnTo>
                  <a:pt x="222834" y="307339"/>
                </a:lnTo>
                <a:lnTo>
                  <a:pt x="278549" y="307339"/>
                </a:lnTo>
                <a:lnTo>
                  <a:pt x="278549" y="279399"/>
                </a:lnTo>
                <a:close/>
              </a:path>
              <a:path w="808355" h="807720">
                <a:moveTo>
                  <a:pt x="445668" y="279399"/>
                </a:moveTo>
                <a:lnTo>
                  <a:pt x="417817" y="279399"/>
                </a:lnTo>
                <a:lnTo>
                  <a:pt x="417817" y="307339"/>
                </a:lnTo>
                <a:lnTo>
                  <a:pt x="445668" y="307339"/>
                </a:lnTo>
                <a:lnTo>
                  <a:pt x="445668" y="279399"/>
                </a:lnTo>
                <a:close/>
              </a:path>
              <a:path w="808355" h="807720">
                <a:moveTo>
                  <a:pt x="557098" y="223519"/>
                </a:moveTo>
                <a:lnTo>
                  <a:pt x="529247" y="223519"/>
                </a:lnTo>
                <a:lnTo>
                  <a:pt x="529247" y="279399"/>
                </a:lnTo>
                <a:lnTo>
                  <a:pt x="473532" y="279399"/>
                </a:lnTo>
                <a:lnTo>
                  <a:pt x="473532" y="307339"/>
                </a:lnTo>
                <a:lnTo>
                  <a:pt x="584962" y="307339"/>
                </a:lnTo>
                <a:lnTo>
                  <a:pt x="584962" y="251459"/>
                </a:lnTo>
                <a:lnTo>
                  <a:pt x="557098" y="251459"/>
                </a:lnTo>
                <a:lnTo>
                  <a:pt x="557098" y="223519"/>
                </a:lnTo>
                <a:close/>
              </a:path>
              <a:path w="808355" h="807720">
                <a:moveTo>
                  <a:pt x="807796" y="223519"/>
                </a:moveTo>
                <a:lnTo>
                  <a:pt x="779932" y="223519"/>
                </a:lnTo>
                <a:lnTo>
                  <a:pt x="779932" y="251459"/>
                </a:lnTo>
                <a:lnTo>
                  <a:pt x="752094" y="251459"/>
                </a:lnTo>
                <a:lnTo>
                  <a:pt x="752094" y="279399"/>
                </a:lnTo>
                <a:lnTo>
                  <a:pt x="779932" y="279399"/>
                </a:lnTo>
                <a:lnTo>
                  <a:pt x="779932" y="307339"/>
                </a:lnTo>
                <a:lnTo>
                  <a:pt x="807796" y="307339"/>
                </a:lnTo>
                <a:lnTo>
                  <a:pt x="807796" y="223519"/>
                </a:lnTo>
                <a:close/>
              </a:path>
              <a:path w="808355" h="807720">
                <a:moveTo>
                  <a:pt x="111417" y="251459"/>
                </a:moveTo>
                <a:lnTo>
                  <a:pt x="83578" y="251459"/>
                </a:lnTo>
                <a:lnTo>
                  <a:pt x="83578" y="279399"/>
                </a:lnTo>
                <a:lnTo>
                  <a:pt x="111417" y="279399"/>
                </a:lnTo>
                <a:lnTo>
                  <a:pt x="111417" y="251459"/>
                </a:lnTo>
                <a:close/>
              </a:path>
              <a:path w="808355" h="807720">
                <a:moveTo>
                  <a:pt x="222834" y="223519"/>
                </a:moveTo>
                <a:lnTo>
                  <a:pt x="167119" y="223519"/>
                </a:lnTo>
                <a:lnTo>
                  <a:pt x="167119" y="251459"/>
                </a:lnTo>
                <a:lnTo>
                  <a:pt x="194983" y="251459"/>
                </a:lnTo>
                <a:lnTo>
                  <a:pt x="194983" y="279399"/>
                </a:lnTo>
                <a:lnTo>
                  <a:pt x="222834" y="279399"/>
                </a:lnTo>
                <a:lnTo>
                  <a:pt x="222834" y="223519"/>
                </a:lnTo>
                <a:close/>
              </a:path>
              <a:path w="808355" h="807720">
                <a:moveTo>
                  <a:pt x="334251" y="251459"/>
                </a:moveTo>
                <a:lnTo>
                  <a:pt x="306400" y="251459"/>
                </a:lnTo>
                <a:lnTo>
                  <a:pt x="306400" y="279399"/>
                </a:lnTo>
                <a:lnTo>
                  <a:pt x="334251" y="279399"/>
                </a:lnTo>
                <a:lnTo>
                  <a:pt x="334251" y="251459"/>
                </a:lnTo>
                <a:close/>
              </a:path>
              <a:path w="808355" h="807720">
                <a:moveTo>
                  <a:pt x="417817" y="223519"/>
                </a:moveTo>
                <a:lnTo>
                  <a:pt x="362115" y="223519"/>
                </a:lnTo>
                <a:lnTo>
                  <a:pt x="362115" y="279399"/>
                </a:lnTo>
                <a:lnTo>
                  <a:pt x="417817" y="279399"/>
                </a:lnTo>
                <a:lnTo>
                  <a:pt x="417817" y="223519"/>
                </a:lnTo>
                <a:close/>
              </a:path>
              <a:path w="808355" h="807720">
                <a:moveTo>
                  <a:pt x="668528" y="223519"/>
                </a:moveTo>
                <a:lnTo>
                  <a:pt x="640664" y="223519"/>
                </a:lnTo>
                <a:lnTo>
                  <a:pt x="640664" y="251459"/>
                </a:lnTo>
                <a:lnTo>
                  <a:pt x="612813" y="251459"/>
                </a:lnTo>
                <a:lnTo>
                  <a:pt x="612813" y="279399"/>
                </a:lnTo>
                <a:lnTo>
                  <a:pt x="668528" y="279399"/>
                </a:lnTo>
                <a:lnTo>
                  <a:pt x="668528" y="223519"/>
                </a:lnTo>
                <a:close/>
              </a:path>
              <a:path w="808355" h="807720">
                <a:moveTo>
                  <a:pt x="83566" y="223519"/>
                </a:moveTo>
                <a:lnTo>
                  <a:pt x="55714" y="223519"/>
                </a:lnTo>
                <a:lnTo>
                  <a:pt x="55714" y="251459"/>
                </a:lnTo>
                <a:lnTo>
                  <a:pt x="83566" y="251459"/>
                </a:lnTo>
                <a:lnTo>
                  <a:pt x="83566" y="223519"/>
                </a:lnTo>
                <a:close/>
              </a:path>
              <a:path w="808355" h="807720">
                <a:moveTo>
                  <a:pt x="417817" y="167639"/>
                </a:moveTo>
                <a:lnTo>
                  <a:pt x="389966" y="167639"/>
                </a:lnTo>
                <a:lnTo>
                  <a:pt x="389966" y="223519"/>
                </a:lnTo>
                <a:lnTo>
                  <a:pt x="445681" y="223519"/>
                </a:lnTo>
                <a:lnTo>
                  <a:pt x="445681" y="251459"/>
                </a:lnTo>
                <a:lnTo>
                  <a:pt x="473532" y="251459"/>
                </a:lnTo>
                <a:lnTo>
                  <a:pt x="473532" y="195579"/>
                </a:lnTo>
                <a:lnTo>
                  <a:pt x="417817" y="195579"/>
                </a:lnTo>
                <a:lnTo>
                  <a:pt x="417817" y="167639"/>
                </a:lnTo>
                <a:close/>
              </a:path>
              <a:path w="808355" h="807720">
                <a:moveTo>
                  <a:pt x="752081" y="223519"/>
                </a:moveTo>
                <a:lnTo>
                  <a:pt x="724230" y="223519"/>
                </a:lnTo>
                <a:lnTo>
                  <a:pt x="724230" y="251459"/>
                </a:lnTo>
                <a:lnTo>
                  <a:pt x="752081" y="251459"/>
                </a:lnTo>
                <a:lnTo>
                  <a:pt x="752081" y="223519"/>
                </a:lnTo>
                <a:close/>
              </a:path>
              <a:path w="808355" h="807720">
                <a:moveTo>
                  <a:pt x="362115" y="139700"/>
                </a:moveTo>
                <a:lnTo>
                  <a:pt x="306400" y="139700"/>
                </a:lnTo>
                <a:lnTo>
                  <a:pt x="306400" y="167639"/>
                </a:lnTo>
                <a:lnTo>
                  <a:pt x="334251" y="167639"/>
                </a:lnTo>
                <a:lnTo>
                  <a:pt x="334251" y="195579"/>
                </a:lnTo>
                <a:lnTo>
                  <a:pt x="306400" y="195579"/>
                </a:lnTo>
                <a:lnTo>
                  <a:pt x="306400" y="223519"/>
                </a:lnTo>
                <a:lnTo>
                  <a:pt x="362115" y="223519"/>
                </a:lnTo>
                <a:lnTo>
                  <a:pt x="362115" y="139700"/>
                </a:lnTo>
                <a:close/>
              </a:path>
              <a:path w="808355" h="807720">
                <a:moveTo>
                  <a:pt x="194983" y="0"/>
                </a:moveTo>
                <a:lnTo>
                  <a:pt x="0" y="0"/>
                </a:lnTo>
                <a:lnTo>
                  <a:pt x="0" y="195579"/>
                </a:lnTo>
                <a:lnTo>
                  <a:pt x="194983" y="195579"/>
                </a:lnTo>
                <a:lnTo>
                  <a:pt x="194983" y="167639"/>
                </a:lnTo>
                <a:lnTo>
                  <a:pt x="27851" y="167639"/>
                </a:lnTo>
                <a:lnTo>
                  <a:pt x="27851" y="27939"/>
                </a:lnTo>
                <a:lnTo>
                  <a:pt x="194983" y="27939"/>
                </a:lnTo>
                <a:lnTo>
                  <a:pt x="194983" y="0"/>
                </a:lnTo>
                <a:close/>
              </a:path>
              <a:path w="808355" h="807720">
                <a:moveTo>
                  <a:pt x="278549" y="139700"/>
                </a:moveTo>
                <a:lnTo>
                  <a:pt x="222834" y="139700"/>
                </a:lnTo>
                <a:lnTo>
                  <a:pt x="222834" y="195579"/>
                </a:lnTo>
                <a:lnTo>
                  <a:pt x="250685" y="195579"/>
                </a:lnTo>
                <a:lnTo>
                  <a:pt x="250685" y="167639"/>
                </a:lnTo>
                <a:lnTo>
                  <a:pt x="278549" y="167639"/>
                </a:lnTo>
                <a:lnTo>
                  <a:pt x="278549" y="139700"/>
                </a:lnTo>
                <a:close/>
              </a:path>
              <a:path w="808355" h="807720">
                <a:moveTo>
                  <a:pt x="306400" y="167639"/>
                </a:moveTo>
                <a:lnTo>
                  <a:pt x="278549" y="167639"/>
                </a:lnTo>
                <a:lnTo>
                  <a:pt x="278549" y="195579"/>
                </a:lnTo>
                <a:lnTo>
                  <a:pt x="306400" y="195579"/>
                </a:lnTo>
                <a:lnTo>
                  <a:pt x="306400" y="167639"/>
                </a:lnTo>
                <a:close/>
              </a:path>
              <a:path w="808355" h="807720">
                <a:moveTo>
                  <a:pt x="473532" y="167639"/>
                </a:moveTo>
                <a:lnTo>
                  <a:pt x="445681" y="167639"/>
                </a:lnTo>
                <a:lnTo>
                  <a:pt x="445681" y="195579"/>
                </a:lnTo>
                <a:lnTo>
                  <a:pt x="473532" y="195579"/>
                </a:lnTo>
                <a:lnTo>
                  <a:pt x="473532" y="167639"/>
                </a:lnTo>
                <a:close/>
              </a:path>
              <a:path w="808355" h="807720">
                <a:moveTo>
                  <a:pt x="529247" y="83819"/>
                </a:moveTo>
                <a:lnTo>
                  <a:pt x="473532" y="83819"/>
                </a:lnTo>
                <a:lnTo>
                  <a:pt x="473532" y="111759"/>
                </a:lnTo>
                <a:lnTo>
                  <a:pt x="501396" y="111759"/>
                </a:lnTo>
                <a:lnTo>
                  <a:pt x="501396" y="139700"/>
                </a:lnTo>
                <a:lnTo>
                  <a:pt x="473532" y="139700"/>
                </a:lnTo>
                <a:lnTo>
                  <a:pt x="473532" y="167639"/>
                </a:lnTo>
                <a:lnTo>
                  <a:pt x="501396" y="167639"/>
                </a:lnTo>
                <a:lnTo>
                  <a:pt x="501396" y="195579"/>
                </a:lnTo>
                <a:lnTo>
                  <a:pt x="529247" y="195579"/>
                </a:lnTo>
                <a:lnTo>
                  <a:pt x="529247" y="83819"/>
                </a:lnTo>
                <a:close/>
              </a:path>
              <a:path w="808355" h="807720">
                <a:moveTo>
                  <a:pt x="584962" y="167639"/>
                </a:moveTo>
                <a:lnTo>
                  <a:pt x="557110" y="167639"/>
                </a:lnTo>
                <a:lnTo>
                  <a:pt x="557110" y="195579"/>
                </a:lnTo>
                <a:lnTo>
                  <a:pt x="584962" y="195579"/>
                </a:lnTo>
                <a:lnTo>
                  <a:pt x="584962" y="167639"/>
                </a:lnTo>
                <a:close/>
              </a:path>
              <a:path w="808355" h="807720">
                <a:moveTo>
                  <a:pt x="807796" y="0"/>
                </a:moveTo>
                <a:lnTo>
                  <a:pt x="612813" y="0"/>
                </a:lnTo>
                <a:lnTo>
                  <a:pt x="612813" y="195579"/>
                </a:lnTo>
                <a:lnTo>
                  <a:pt x="807796" y="195579"/>
                </a:lnTo>
                <a:lnTo>
                  <a:pt x="807796" y="167639"/>
                </a:lnTo>
                <a:lnTo>
                  <a:pt x="640664" y="167639"/>
                </a:lnTo>
                <a:lnTo>
                  <a:pt x="640664" y="27939"/>
                </a:lnTo>
                <a:lnTo>
                  <a:pt x="807796" y="27939"/>
                </a:lnTo>
                <a:lnTo>
                  <a:pt x="807796" y="0"/>
                </a:lnTo>
                <a:close/>
              </a:path>
              <a:path w="808355" h="807720">
                <a:moveTo>
                  <a:pt x="194983" y="27939"/>
                </a:moveTo>
                <a:lnTo>
                  <a:pt x="167119" y="27939"/>
                </a:lnTo>
                <a:lnTo>
                  <a:pt x="167119" y="167639"/>
                </a:lnTo>
                <a:lnTo>
                  <a:pt x="194983" y="167639"/>
                </a:lnTo>
                <a:lnTo>
                  <a:pt x="194983" y="27939"/>
                </a:lnTo>
                <a:close/>
              </a:path>
              <a:path w="808355" h="807720">
                <a:moveTo>
                  <a:pt x="445681" y="111759"/>
                </a:moveTo>
                <a:lnTo>
                  <a:pt x="250685" y="111759"/>
                </a:lnTo>
                <a:lnTo>
                  <a:pt x="250685" y="139700"/>
                </a:lnTo>
                <a:lnTo>
                  <a:pt x="417817" y="139700"/>
                </a:lnTo>
                <a:lnTo>
                  <a:pt x="417817" y="167639"/>
                </a:lnTo>
                <a:lnTo>
                  <a:pt x="445681" y="167639"/>
                </a:lnTo>
                <a:lnTo>
                  <a:pt x="445681" y="111759"/>
                </a:lnTo>
                <a:close/>
              </a:path>
              <a:path w="808355" h="807720">
                <a:moveTo>
                  <a:pt x="807796" y="27939"/>
                </a:moveTo>
                <a:lnTo>
                  <a:pt x="779932" y="27939"/>
                </a:lnTo>
                <a:lnTo>
                  <a:pt x="779932" y="167639"/>
                </a:lnTo>
                <a:lnTo>
                  <a:pt x="807796" y="167639"/>
                </a:lnTo>
                <a:lnTo>
                  <a:pt x="807796" y="27939"/>
                </a:lnTo>
                <a:close/>
              </a:path>
              <a:path w="808355" h="807720">
                <a:moveTo>
                  <a:pt x="139268" y="55879"/>
                </a:moveTo>
                <a:lnTo>
                  <a:pt x="55714" y="55879"/>
                </a:lnTo>
                <a:lnTo>
                  <a:pt x="55714" y="139700"/>
                </a:lnTo>
                <a:lnTo>
                  <a:pt x="139268" y="139700"/>
                </a:lnTo>
                <a:lnTo>
                  <a:pt x="139268" y="55879"/>
                </a:lnTo>
                <a:close/>
              </a:path>
              <a:path w="808355" h="807720">
                <a:moveTo>
                  <a:pt x="752094" y="55879"/>
                </a:moveTo>
                <a:lnTo>
                  <a:pt x="668528" y="55879"/>
                </a:lnTo>
                <a:lnTo>
                  <a:pt x="668528" y="139700"/>
                </a:lnTo>
                <a:lnTo>
                  <a:pt x="752094" y="139700"/>
                </a:lnTo>
                <a:lnTo>
                  <a:pt x="752094" y="55879"/>
                </a:lnTo>
                <a:close/>
              </a:path>
              <a:path w="808355" h="807720">
                <a:moveTo>
                  <a:pt x="334251" y="83819"/>
                </a:moveTo>
                <a:lnTo>
                  <a:pt x="306400" y="83819"/>
                </a:lnTo>
                <a:lnTo>
                  <a:pt x="306400" y="111759"/>
                </a:lnTo>
                <a:lnTo>
                  <a:pt x="334251" y="111759"/>
                </a:lnTo>
                <a:lnTo>
                  <a:pt x="334251" y="83819"/>
                </a:lnTo>
                <a:close/>
              </a:path>
              <a:path w="808355" h="807720">
                <a:moveTo>
                  <a:pt x="501396" y="55879"/>
                </a:moveTo>
                <a:lnTo>
                  <a:pt x="389966" y="55879"/>
                </a:lnTo>
                <a:lnTo>
                  <a:pt x="389966" y="111759"/>
                </a:lnTo>
                <a:lnTo>
                  <a:pt x="417817" y="111759"/>
                </a:lnTo>
                <a:lnTo>
                  <a:pt x="417817" y="83819"/>
                </a:lnTo>
                <a:lnTo>
                  <a:pt x="501396" y="83819"/>
                </a:lnTo>
                <a:lnTo>
                  <a:pt x="501396" y="55879"/>
                </a:lnTo>
                <a:close/>
              </a:path>
              <a:path w="808355" h="807720">
                <a:moveTo>
                  <a:pt x="584962" y="0"/>
                </a:moveTo>
                <a:lnTo>
                  <a:pt x="557110" y="0"/>
                </a:lnTo>
                <a:lnTo>
                  <a:pt x="557110" y="111759"/>
                </a:lnTo>
                <a:lnTo>
                  <a:pt x="584962" y="111759"/>
                </a:lnTo>
                <a:lnTo>
                  <a:pt x="584962" y="0"/>
                </a:lnTo>
                <a:close/>
              </a:path>
              <a:path w="808355" h="807720">
                <a:moveTo>
                  <a:pt x="306400" y="55879"/>
                </a:moveTo>
                <a:lnTo>
                  <a:pt x="222834" y="55879"/>
                </a:lnTo>
                <a:lnTo>
                  <a:pt x="222834" y="83819"/>
                </a:lnTo>
                <a:lnTo>
                  <a:pt x="306400" y="83819"/>
                </a:lnTo>
                <a:lnTo>
                  <a:pt x="306400" y="55879"/>
                </a:lnTo>
                <a:close/>
              </a:path>
              <a:path w="808355" h="807720">
                <a:moveTo>
                  <a:pt x="417817" y="27939"/>
                </a:moveTo>
                <a:lnTo>
                  <a:pt x="334251" y="27939"/>
                </a:lnTo>
                <a:lnTo>
                  <a:pt x="334251" y="83819"/>
                </a:lnTo>
                <a:lnTo>
                  <a:pt x="362115" y="83819"/>
                </a:lnTo>
                <a:lnTo>
                  <a:pt x="362115" y="55879"/>
                </a:lnTo>
                <a:lnTo>
                  <a:pt x="417817" y="55879"/>
                </a:lnTo>
                <a:lnTo>
                  <a:pt x="417817" y="27939"/>
                </a:lnTo>
                <a:close/>
              </a:path>
              <a:path w="808355" h="807720">
                <a:moveTo>
                  <a:pt x="278549" y="0"/>
                </a:moveTo>
                <a:lnTo>
                  <a:pt x="222834" y="0"/>
                </a:lnTo>
                <a:lnTo>
                  <a:pt x="222834" y="27939"/>
                </a:lnTo>
                <a:lnTo>
                  <a:pt x="250685" y="27939"/>
                </a:lnTo>
                <a:lnTo>
                  <a:pt x="250685" y="55879"/>
                </a:lnTo>
                <a:lnTo>
                  <a:pt x="278549" y="55879"/>
                </a:lnTo>
                <a:lnTo>
                  <a:pt x="278549" y="0"/>
                </a:lnTo>
                <a:close/>
              </a:path>
              <a:path w="808355" h="807720">
                <a:moveTo>
                  <a:pt x="529247" y="27939"/>
                </a:moveTo>
                <a:lnTo>
                  <a:pt x="445681" y="27939"/>
                </a:lnTo>
                <a:lnTo>
                  <a:pt x="445681" y="55879"/>
                </a:lnTo>
                <a:lnTo>
                  <a:pt x="529247" y="55879"/>
                </a:lnTo>
                <a:lnTo>
                  <a:pt x="529247" y="27939"/>
                </a:lnTo>
                <a:close/>
              </a:path>
              <a:path w="808355" h="807720">
                <a:moveTo>
                  <a:pt x="473532" y="0"/>
                </a:moveTo>
                <a:lnTo>
                  <a:pt x="417817" y="0"/>
                </a:lnTo>
                <a:lnTo>
                  <a:pt x="417817" y="27939"/>
                </a:lnTo>
                <a:lnTo>
                  <a:pt x="473532" y="27939"/>
                </a:lnTo>
                <a:lnTo>
                  <a:pt x="4735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76562" y="9561267"/>
            <a:ext cx="0" cy="958850"/>
          </a:xfrm>
          <a:custGeom>
            <a:avLst/>
            <a:gdLst/>
            <a:ahLst/>
            <a:cxnLst/>
            <a:rect l="l" t="t" r="r" b="b"/>
            <a:pathLst>
              <a:path h="958850">
                <a:moveTo>
                  <a:pt x="0" y="0"/>
                </a:moveTo>
                <a:lnTo>
                  <a:pt x="0" y="958570"/>
                </a:lnTo>
              </a:path>
            </a:pathLst>
          </a:custGeom>
          <a:ln w="12700">
            <a:solidFill>
              <a:srgbClr val="BFC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23960" y="9561008"/>
            <a:ext cx="231140" cy="289559"/>
          </a:xfrm>
          <a:custGeom>
            <a:avLst/>
            <a:gdLst/>
            <a:ahLst/>
            <a:cxnLst/>
            <a:rect l="l" t="t" r="r" b="b"/>
            <a:pathLst>
              <a:path w="231139" h="289559">
                <a:moveTo>
                  <a:pt x="117462" y="0"/>
                </a:moveTo>
                <a:lnTo>
                  <a:pt x="0" y="0"/>
                </a:lnTo>
                <a:lnTo>
                  <a:pt x="0" y="289242"/>
                </a:lnTo>
                <a:lnTo>
                  <a:pt x="117462" y="289242"/>
                </a:lnTo>
                <a:lnTo>
                  <a:pt x="124235" y="288869"/>
                </a:lnTo>
                <a:lnTo>
                  <a:pt x="177901" y="270306"/>
                </a:lnTo>
                <a:lnTo>
                  <a:pt x="202324" y="246011"/>
                </a:lnTo>
                <a:lnTo>
                  <a:pt x="43230" y="246011"/>
                </a:lnTo>
                <a:lnTo>
                  <a:pt x="43230" y="43218"/>
                </a:lnTo>
                <a:lnTo>
                  <a:pt x="198331" y="43218"/>
                </a:lnTo>
                <a:lnTo>
                  <a:pt x="191064" y="32032"/>
                </a:lnTo>
                <a:lnTo>
                  <a:pt x="157755" y="9757"/>
                </a:lnTo>
                <a:lnTo>
                  <a:pt x="129656" y="1319"/>
                </a:lnTo>
                <a:lnTo>
                  <a:pt x="117462" y="0"/>
                </a:lnTo>
                <a:close/>
              </a:path>
              <a:path w="231139" h="289559">
                <a:moveTo>
                  <a:pt x="198331" y="43218"/>
                </a:moveTo>
                <a:lnTo>
                  <a:pt x="117678" y="43218"/>
                </a:lnTo>
                <a:lnTo>
                  <a:pt x="129769" y="44999"/>
                </a:lnTo>
                <a:lnTo>
                  <a:pt x="153571" y="56446"/>
                </a:lnTo>
                <a:lnTo>
                  <a:pt x="176835" y="86718"/>
                </a:lnTo>
                <a:lnTo>
                  <a:pt x="187312" y="144970"/>
                </a:lnTo>
                <a:lnTo>
                  <a:pt x="177433" y="201824"/>
                </a:lnTo>
                <a:lnTo>
                  <a:pt x="155167" y="231971"/>
                </a:lnTo>
                <a:lnTo>
                  <a:pt x="131564" y="243879"/>
                </a:lnTo>
                <a:lnTo>
                  <a:pt x="117678" y="246011"/>
                </a:lnTo>
                <a:lnTo>
                  <a:pt x="202324" y="246011"/>
                </a:lnTo>
                <a:lnTo>
                  <a:pt x="213233" y="230165"/>
                </a:lnTo>
                <a:lnTo>
                  <a:pt x="225696" y="194250"/>
                </a:lnTo>
                <a:lnTo>
                  <a:pt x="230543" y="144970"/>
                </a:lnTo>
                <a:lnTo>
                  <a:pt x="218891" y="74863"/>
                </a:lnTo>
                <a:lnTo>
                  <a:pt x="198331" y="4321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382507" y="9628066"/>
            <a:ext cx="183645" cy="2204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599159" y="9561013"/>
            <a:ext cx="212725" cy="289559"/>
          </a:xfrm>
          <a:custGeom>
            <a:avLst/>
            <a:gdLst/>
            <a:ahLst/>
            <a:cxnLst/>
            <a:rect l="l" t="t" r="r" b="b"/>
            <a:pathLst>
              <a:path w="212725" h="289559">
                <a:moveTo>
                  <a:pt x="109118" y="289217"/>
                </a:moveTo>
                <a:lnTo>
                  <a:pt x="107721" y="289217"/>
                </a:lnTo>
                <a:lnTo>
                  <a:pt x="106260" y="289267"/>
                </a:lnTo>
                <a:lnTo>
                  <a:pt x="109118" y="289217"/>
                </a:lnTo>
                <a:close/>
              </a:path>
              <a:path w="212725" h="289559">
                <a:moveTo>
                  <a:pt x="43421" y="187350"/>
                </a:moveTo>
                <a:lnTo>
                  <a:pt x="0" y="187350"/>
                </a:lnTo>
                <a:lnTo>
                  <a:pt x="917" y="203120"/>
                </a:lnTo>
                <a:lnTo>
                  <a:pt x="12906" y="243105"/>
                </a:lnTo>
                <a:lnTo>
                  <a:pt x="42715" y="273888"/>
                </a:lnTo>
                <a:lnTo>
                  <a:pt x="83503" y="287506"/>
                </a:lnTo>
                <a:lnTo>
                  <a:pt x="107721" y="289217"/>
                </a:lnTo>
                <a:lnTo>
                  <a:pt x="157322" y="280442"/>
                </a:lnTo>
                <a:lnTo>
                  <a:pt x="187898" y="262161"/>
                </a:lnTo>
                <a:lnTo>
                  <a:pt x="200714" y="246227"/>
                </a:lnTo>
                <a:lnTo>
                  <a:pt x="107772" y="246227"/>
                </a:lnTo>
                <a:lnTo>
                  <a:pt x="91696" y="245250"/>
                </a:lnTo>
                <a:lnTo>
                  <a:pt x="50102" y="220649"/>
                </a:lnTo>
                <a:lnTo>
                  <a:pt x="43897" y="196948"/>
                </a:lnTo>
                <a:lnTo>
                  <a:pt x="43421" y="187350"/>
                </a:lnTo>
                <a:close/>
              </a:path>
              <a:path w="212725" h="289559">
                <a:moveTo>
                  <a:pt x="107657" y="0"/>
                </a:moveTo>
                <a:lnTo>
                  <a:pt x="52445" y="10444"/>
                </a:lnTo>
                <a:lnTo>
                  <a:pt x="22175" y="34913"/>
                </a:lnTo>
                <a:lnTo>
                  <a:pt x="9443" y="63109"/>
                </a:lnTo>
                <a:lnTo>
                  <a:pt x="6845" y="84734"/>
                </a:lnTo>
                <a:lnTo>
                  <a:pt x="15654" y="120777"/>
                </a:lnTo>
                <a:lnTo>
                  <a:pt x="39920" y="143756"/>
                </a:lnTo>
                <a:lnTo>
                  <a:pt x="76405" y="157759"/>
                </a:lnTo>
                <a:lnTo>
                  <a:pt x="121869" y="166877"/>
                </a:lnTo>
                <a:lnTo>
                  <a:pt x="136415" y="170182"/>
                </a:lnTo>
                <a:lnTo>
                  <a:pt x="168167" y="197361"/>
                </a:lnTo>
                <a:lnTo>
                  <a:pt x="168994" y="206967"/>
                </a:lnTo>
                <a:lnTo>
                  <a:pt x="168194" y="214507"/>
                </a:lnTo>
                <a:lnTo>
                  <a:pt x="138763" y="241452"/>
                </a:lnTo>
                <a:lnTo>
                  <a:pt x="107772" y="246227"/>
                </a:lnTo>
                <a:lnTo>
                  <a:pt x="200714" y="246227"/>
                </a:lnTo>
                <a:lnTo>
                  <a:pt x="203788" y="242405"/>
                </a:lnTo>
                <a:lnTo>
                  <a:pt x="209334" y="229209"/>
                </a:lnTo>
                <a:lnTo>
                  <a:pt x="211206" y="220904"/>
                </a:lnTo>
                <a:lnTo>
                  <a:pt x="212407" y="206014"/>
                </a:lnTo>
                <a:lnTo>
                  <a:pt x="210084" y="186916"/>
                </a:lnTo>
                <a:lnTo>
                  <a:pt x="189189" y="150872"/>
                </a:lnTo>
                <a:lnTo>
                  <a:pt x="152884" y="129845"/>
                </a:lnTo>
                <a:lnTo>
                  <a:pt x="85035" y="114978"/>
                </a:lnTo>
                <a:lnTo>
                  <a:pt x="61426" y="105856"/>
                </a:lnTo>
                <a:lnTo>
                  <a:pt x="51843" y="95974"/>
                </a:lnTo>
                <a:lnTo>
                  <a:pt x="50038" y="84658"/>
                </a:lnTo>
                <a:lnTo>
                  <a:pt x="53686" y="66647"/>
                </a:lnTo>
                <a:lnTo>
                  <a:pt x="64569" y="53757"/>
                </a:lnTo>
                <a:lnTo>
                  <a:pt x="82592" y="46008"/>
                </a:lnTo>
                <a:lnTo>
                  <a:pt x="107657" y="43421"/>
                </a:lnTo>
                <a:lnTo>
                  <a:pt x="191667" y="43421"/>
                </a:lnTo>
                <a:lnTo>
                  <a:pt x="180187" y="26974"/>
                </a:lnTo>
                <a:lnTo>
                  <a:pt x="165893" y="15200"/>
                </a:lnTo>
                <a:lnTo>
                  <a:pt x="148999" y="6767"/>
                </a:lnTo>
                <a:lnTo>
                  <a:pt x="129566" y="1694"/>
                </a:lnTo>
                <a:lnTo>
                  <a:pt x="107657" y="0"/>
                </a:lnTo>
                <a:close/>
              </a:path>
              <a:path w="212725" h="289559">
                <a:moveTo>
                  <a:pt x="191667" y="43421"/>
                </a:moveTo>
                <a:lnTo>
                  <a:pt x="107657" y="43421"/>
                </a:lnTo>
                <a:lnTo>
                  <a:pt x="120628" y="44270"/>
                </a:lnTo>
                <a:lnTo>
                  <a:pt x="131819" y="46810"/>
                </a:lnTo>
                <a:lnTo>
                  <a:pt x="159402" y="78684"/>
                </a:lnTo>
                <a:lnTo>
                  <a:pt x="160985" y="91833"/>
                </a:lnTo>
                <a:lnTo>
                  <a:pt x="204393" y="91833"/>
                </a:lnTo>
                <a:lnTo>
                  <a:pt x="204153" y="83706"/>
                </a:lnTo>
                <a:lnTo>
                  <a:pt x="201629" y="67595"/>
                </a:lnTo>
                <a:lnTo>
                  <a:pt x="194437" y="47388"/>
                </a:lnTo>
                <a:lnTo>
                  <a:pt x="191667" y="4342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841761" y="9561020"/>
            <a:ext cx="236854" cy="289559"/>
          </a:xfrm>
          <a:custGeom>
            <a:avLst/>
            <a:gdLst/>
            <a:ahLst/>
            <a:cxnLst/>
            <a:rect l="l" t="t" r="r" b="b"/>
            <a:pathLst>
              <a:path w="236854" h="289559">
                <a:moveTo>
                  <a:pt x="122720" y="289204"/>
                </a:moveTo>
                <a:lnTo>
                  <a:pt x="121284" y="289204"/>
                </a:lnTo>
                <a:lnTo>
                  <a:pt x="124205" y="289242"/>
                </a:lnTo>
                <a:lnTo>
                  <a:pt x="122720" y="289204"/>
                </a:lnTo>
                <a:close/>
              </a:path>
              <a:path w="236854" h="289559">
                <a:moveTo>
                  <a:pt x="122618" y="0"/>
                </a:moveTo>
                <a:lnTo>
                  <a:pt x="80683" y="7027"/>
                </a:lnTo>
                <a:lnTo>
                  <a:pt x="46626" y="26237"/>
                </a:lnTo>
                <a:lnTo>
                  <a:pt x="21274" y="56763"/>
                </a:lnTo>
                <a:lnTo>
                  <a:pt x="5456" y="97738"/>
                </a:lnTo>
                <a:lnTo>
                  <a:pt x="0" y="148297"/>
                </a:lnTo>
                <a:lnTo>
                  <a:pt x="5408" y="196247"/>
                </a:lnTo>
                <a:lnTo>
                  <a:pt x="21134" y="234944"/>
                </a:lnTo>
                <a:lnTo>
                  <a:pt x="46428" y="263758"/>
                </a:lnTo>
                <a:lnTo>
                  <a:pt x="80540" y="282055"/>
                </a:lnTo>
                <a:lnTo>
                  <a:pt x="122720" y="289204"/>
                </a:lnTo>
                <a:lnTo>
                  <a:pt x="175608" y="276434"/>
                </a:lnTo>
                <a:lnTo>
                  <a:pt x="209194" y="246214"/>
                </a:lnTo>
                <a:lnTo>
                  <a:pt x="123177" y="246214"/>
                </a:lnTo>
                <a:lnTo>
                  <a:pt x="88901" y="239121"/>
                </a:lnTo>
                <a:lnTo>
                  <a:pt x="64014" y="220292"/>
                </a:lnTo>
                <a:lnTo>
                  <a:pt x="48843" y="189945"/>
                </a:lnTo>
                <a:lnTo>
                  <a:pt x="43713" y="148297"/>
                </a:lnTo>
                <a:lnTo>
                  <a:pt x="47014" y="112043"/>
                </a:lnTo>
                <a:lnTo>
                  <a:pt x="59126" y="78239"/>
                </a:lnTo>
                <a:lnTo>
                  <a:pt x="83366" y="53116"/>
                </a:lnTo>
                <a:lnTo>
                  <a:pt x="123050" y="42900"/>
                </a:lnTo>
                <a:lnTo>
                  <a:pt x="211757" y="42900"/>
                </a:lnTo>
                <a:lnTo>
                  <a:pt x="206227" y="34645"/>
                </a:lnTo>
                <a:lnTo>
                  <a:pt x="171514" y="9917"/>
                </a:lnTo>
                <a:lnTo>
                  <a:pt x="122618" y="0"/>
                </a:lnTo>
                <a:close/>
              </a:path>
              <a:path w="236854" h="289559">
                <a:moveTo>
                  <a:pt x="236753" y="177863"/>
                </a:moveTo>
                <a:lnTo>
                  <a:pt x="193738" y="177863"/>
                </a:lnTo>
                <a:lnTo>
                  <a:pt x="187967" y="200535"/>
                </a:lnTo>
                <a:lnTo>
                  <a:pt x="176079" y="222692"/>
                </a:lnTo>
                <a:lnTo>
                  <a:pt x="155380" y="239522"/>
                </a:lnTo>
                <a:lnTo>
                  <a:pt x="123177" y="246214"/>
                </a:lnTo>
                <a:lnTo>
                  <a:pt x="209194" y="246214"/>
                </a:lnTo>
                <a:lnTo>
                  <a:pt x="209573" y="245873"/>
                </a:lnTo>
                <a:lnTo>
                  <a:pt x="228620" y="209142"/>
                </a:lnTo>
                <a:lnTo>
                  <a:pt x="236753" y="177863"/>
                </a:lnTo>
                <a:close/>
              </a:path>
              <a:path w="236854" h="289559">
                <a:moveTo>
                  <a:pt x="211757" y="42900"/>
                </a:moveTo>
                <a:lnTo>
                  <a:pt x="123050" y="42900"/>
                </a:lnTo>
                <a:lnTo>
                  <a:pt x="158484" y="50802"/>
                </a:lnTo>
                <a:lnTo>
                  <a:pt x="179806" y="68597"/>
                </a:lnTo>
                <a:lnTo>
                  <a:pt x="190423" y="87418"/>
                </a:lnTo>
                <a:lnTo>
                  <a:pt x="193738" y="98399"/>
                </a:lnTo>
                <a:lnTo>
                  <a:pt x="236753" y="98399"/>
                </a:lnTo>
                <a:lnTo>
                  <a:pt x="227669" y="66651"/>
                </a:lnTo>
                <a:lnTo>
                  <a:pt x="211757" y="429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22125" y="9770332"/>
            <a:ext cx="521333" cy="287021"/>
          </a:xfrm>
          <a:custGeom>
            <a:avLst/>
            <a:gdLst/>
            <a:ahLst/>
            <a:cxnLst/>
            <a:rect l="l" t="t" r="r" b="b"/>
            <a:pathLst>
              <a:path w="521335" h="287020">
                <a:moveTo>
                  <a:pt x="0" y="39522"/>
                </a:moveTo>
                <a:lnTo>
                  <a:pt x="0" y="286893"/>
                </a:lnTo>
                <a:lnTo>
                  <a:pt x="520966" y="286893"/>
                </a:lnTo>
                <a:lnTo>
                  <a:pt x="520966" y="124053"/>
                </a:lnTo>
                <a:lnTo>
                  <a:pt x="161429" y="124053"/>
                </a:lnTo>
                <a:lnTo>
                  <a:pt x="113039" y="118021"/>
                </a:lnTo>
                <a:lnTo>
                  <a:pt x="69018" y="100923"/>
                </a:lnTo>
                <a:lnTo>
                  <a:pt x="30845" y="74258"/>
                </a:lnTo>
                <a:lnTo>
                  <a:pt x="0" y="39522"/>
                </a:lnTo>
                <a:close/>
              </a:path>
              <a:path w="521335" h="287020">
                <a:moveTo>
                  <a:pt x="520966" y="0"/>
                </a:moveTo>
                <a:lnTo>
                  <a:pt x="344144" y="0"/>
                </a:lnTo>
                <a:lnTo>
                  <a:pt x="321977" y="40772"/>
                </a:lnTo>
                <a:lnTo>
                  <a:pt x="291173" y="75021"/>
                </a:lnTo>
                <a:lnTo>
                  <a:pt x="253181" y="101289"/>
                </a:lnTo>
                <a:lnTo>
                  <a:pt x="209450" y="118119"/>
                </a:lnTo>
                <a:lnTo>
                  <a:pt x="161429" y="124053"/>
                </a:lnTo>
                <a:lnTo>
                  <a:pt x="520966" y="124053"/>
                </a:lnTo>
                <a:lnTo>
                  <a:pt x="520966" y="0"/>
                </a:lnTo>
                <a:close/>
              </a:path>
            </a:pathLst>
          </a:custGeom>
          <a:solidFill>
            <a:srgbClr val="6AC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520719" y="9534863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4" h="325754">
                <a:moveTo>
                  <a:pt x="162852" y="0"/>
                </a:moveTo>
                <a:lnTo>
                  <a:pt x="119616" y="5828"/>
                </a:lnTo>
                <a:lnTo>
                  <a:pt x="80730" y="22270"/>
                </a:lnTo>
                <a:lnTo>
                  <a:pt x="47759" y="47758"/>
                </a:lnTo>
                <a:lnTo>
                  <a:pt x="22270" y="80726"/>
                </a:lnTo>
                <a:lnTo>
                  <a:pt x="5828" y="119609"/>
                </a:lnTo>
                <a:lnTo>
                  <a:pt x="0" y="162839"/>
                </a:lnTo>
                <a:lnTo>
                  <a:pt x="1160" y="182135"/>
                </a:lnTo>
                <a:lnTo>
                  <a:pt x="17322" y="235457"/>
                </a:lnTo>
                <a:lnTo>
                  <a:pt x="42383" y="272088"/>
                </a:lnTo>
                <a:lnTo>
                  <a:pt x="76228" y="300607"/>
                </a:lnTo>
                <a:lnTo>
                  <a:pt x="117003" y="319113"/>
                </a:lnTo>
                <a:lnTo>
                  <a:pt x="162852" y="325704"/>
                </a:lnTo>
                <a:lnTo>
                  <a:pt x="208687" y="319113"/>
                </a:lnTo>
                <a:lnTo>
                  <a:pt x="249459" y="300607"/>
                </a:lnTo>
                <a:lnTo>
                  <a:pt x="283317" y="272088"/>
                </a:lnTo>
                <a:lnTo>
                  <a:pt x="308406" y="235457"/>
                </a:lnTo>
                <a:lnTo>
                  <a:pt x="324510" y="182135"/>
                </a:lnTo>
                <a:lnTo>
                  <a:pt x="325666" y="162839"/>
                </a:lnTo>
                <a:lnTo>
                  <a:pt x="319842" y="119609"/>
                </a:lnTo>
                <a:lnTo>
                  <a:pt x="303410" y="80726"/>
                </a:lnTo>
                <a:lnTo>
                  <a:pt x="277934" y="47758"/>
                </a:lnTo>
                <a:lnTo>
                  <a:pt x="244975" y="22270"/>
                </a:lnTo>
                <a:lnTo>
                  <a:pt x="206093" y="5828"/>
                </a:lnTo>
                <a:lnTo>
                  <a:pt x="162852" y="0"/>
                </a:lnTo>
                <a:close/>
              </a:path>
            </a:pathLst>
          </a:custGeom>
          <a:solidFill>
            <a:srgbClr val="FF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131608" y="9983158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935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137945" y="9926008"/>
            <a:ext cx="0" cy="121921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19"/>
                </a:move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217199" y="9926008"/>
            <a:ext cx="0" cy="121921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475"/>
                </a:moveTo>
                <a:lnTo>
                  <a:pt x="0" y="0"/>
                </a:lnTo>
                <a:lnTo>
                  <a:pt x="0" y="12147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87267" y="9926016"/>
            <a:ext cx="0" cy="121921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475"/>
                </a:lnTo>
              </a:path>
            </a:pathLst>
          </a:custGeom>
          <a:ln w="1268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525632" y="9934809"/>
            <a:ext cx="40640" cy="113030"/>
          </a:xfrm>
          <a:custGeom>
            <a:avLst/>
            <a:gdLst/>
            <a:ahLst/>
            <a:cxnLst/>
            <a:rect l="l" t="t" r="r" b="b"/>
            <a:pathLst>
              <a:path w="40640" h="113029">
                <a:moveTo>
                  <a:pt x="24701" y="35661"/>
                </a:moveTo>
                <a:lnTo>
                  <a:pt x="12039" y="35661"/>
                </a:lnTo>
                <a:lnTo>
                  <a:pt x="11988" y="84366"/>
                </a:lnTo>
                <a:lnTo>
                  <a:pt x="10934" y="95338"/>
                </a:lnTo>
                <a:lnTo>
                  <a:pt x="13804" y="102819"/>
                </a:lnTo>
                <a:lnTo>
                  <a:pt x="15786" y="108115"/>
                </a:lnTo>
                <a:lnTo>
                  <a:pt x="18707" y="109715"/>
                </a:lnTo>
                <a:lnTo>
                  <a:pt x="25387" y="112636"/>
                </a:lnTo>
                <a:lnTo>
                  <a:pt x="28689" y="112674"/>
                </a:lnTo>
                <a:lnTo>
                  <a:pt x="34798" y="112674"/>
                </a:lnTo>
                <a:lnTo>
                  <a:pt x="37693" y="111772"/>
                </a:lnTo>
                <a:lnTo>
                  <a:pt x="40335" y="110134"/>
                </a:lnTo>
                <a:lnTo>
                  <a:pt x="40335" y="100444"/>
                </a:lnTo>
                <a:lnTo>
                  <a:pt x="30937" y="100444"/>
                </a:lnTo>
                <a:lnTo>
                  <a:pt x="27851" y="99059"/>
                </a:lnTo>
                <a:lnTo>
                  <a:pt x="26733" y="98132"/>
                </a:lnTo>
                <a:lnTo>
                  <a:pt x="24422" y="92036"/>
                </a:lnTo>
                <a:lnTo>
                  <a:pt x="24523" y="86271"/>
                </a:lnTo>
                <a:lnTo>
                  <a:pt x="24672" y="84366"/>
                </a:lnTo>
                <a:lnTo>
                  <a:pt x="24701" y="35661"/>
                </a:lnTo>
                <a:close/>
              </a:path>
              <a:path w="40640" h="113029">
                <a:moveTo>
                  <a:pt x="40335" y="98399"/>
                </a:moveTo>
                <a:lnTo>
                  <a:pt x="36512" y="99974"/>
                </a:lnTo>
                <a:lnTo>
                  <a:pt x="30937" y="100444"/>
                </a:lnTo>
                <a:lnTo>
                  <a:pt x="40335" y="100444"/>
                </a:lnTo>
                <a:lnTo>
                  <a:pt x="40335" y="98399"/>
                </a:lnTo>
                <a:close/>
              </a:path>
              <a:path w="40640" h="113029">
                <a:moveTo>
                  <a:pt x="40335" y="22986"/>
                </a:moveTo>
                <a:lnTo>
                  <a:pt x="0" y="22986"/>
                </a:lnTo>
                <a:lnTo>
                  <a:pt x="0" y="35661"/>
                </a:lnTo>
                <a:lnTo>
                  <a:pt x="40335" y="35661"/>
                </a:lnTo>
                <a:lnTo>
                  <a:pt x="40335" y="22986"/>
                </a:lnTo>
                <a:close/>
              </a:path>
              <a:path w="40640" h="113029">
                <a:moveTo>
                  <a:pt x="24701" y="0"/>
                </a:moveTo>
                <a:lnTo>
                  <a:pt x="12014" y="0"/>
                </a:lnTo>
                <a:lnTo>
                  <a:pt x="12039" y="22986"/>
                </a:lnTo>
                <a:lnTo>
                  <a:pt x="24701" y="22986"/>
                </a:lnTo>
                <a:lnTo>
                  <a:pt x="247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97277" y="9926014"/>
            <a:ext cx="69380" cy="121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919104" y="9959556"/>
            <a:ext cx="41910" cy="88265"/>
          </a:xfrm>
          <a:custGeom>
            <a:avLst/>
            <a:gdLst/>
            <a:ahLst/>
            <a:cxnLst/>
            <a:rect l="l" t="t" r="r" b="b"/>
            <a:pathLst>
              <a:path w="41909" h="88265">
                <a:moveTo>
                  <a:pt x="12674" y="2006"/>
                </a:moveTo>
                <a:lnTo>
                  <a:pt x="0" y="2006"/>
                </a:lnTo>
                <a:lnTo>
                  <a:pt x="0" y="87934"/>
                </a:lnTo>
                <a:lnTo>
                  <a:pt x="12674" y="87934"/>
                </a:lnTo>
                <a:lnTo>
                  <a:pt x="12674" y="46723"/>
                </a:lnTo>
                <a:lnTo>
                  <a:pt x="13368" y="40819"/>
                </a:lnTo>
                <a:lnTo>
                  <a:pt x="16921" y="29179"/>
                </a:lnTo>
                <a:lnTo>
                  <a:pt x="25653" y="17800"/>
                </a:lnTo>
                <a:lnTo>
                  <a:pt x="41763" y="12712"/>
                </a:lnTo>
                <a:lnTo>
                  <a:pt x="12674" y="12712"/>
                </a:lnTo>
                <a:lnTo>
                  <a:pt x="12674" y="2006"/>
                </a:lnTo>
                <a:close/>
              </a:path>
              <a:path w="41909" h="88265">
                <a:moveTo>
                  <a:pt x="41884" y="0"/>
                </a:moveTo>
                <a:lnTo>
                  <a:pt x="32603" y="950"/>
                </a:lnTo>
                <a:lnTo>
                  <a:pt x="24712" y="3594"/>
                </a:lnTo>
                <a:lnTo>
                  <a:pt x="18104" y="7618"/>
                </a:lnTo>
                <a:lnTo>
                  <a:pt x="12674" y="12712"/>
                </a:lnTo>
                <a:lnTo>
                  <a:pt x="41763" y="12712"/>
                </a:lnTo>
                <a:lnTo>
                  <a:pt x="41884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698031" y="9952811"/>
            <a:ext cx="73863" cy="946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256023" y="9954556"/>
            <a:ext cx="78082" cy="92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365425" y="9951490"/>
            <a:ext cx="83642" cy="959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92773" y="9954556"/>
            <a:ext cx="78070" cy="929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803727" y="9951604"/>
            <a:ext cx="83515" cy="95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73101" y="1713180"/>
            <a:ext cx="6814184" cy="2050414"/>
          </a:xfrm>
          <a:custGeom>
            <a:avLst/>
            <a:gdLst/>
            <a:ahLst/>
            <a:cxnLst/>
            <a:rect l="l" t="t" r="r" b="b"/>
            <a:pathLst>
              <a:path w="6814184" h="2050414">
                <a:moveTo>
                  <a:pt x="0" y="0"/>
                </a:moveTo>
                <a:lnTo>
                  <a:pt x="6813816" y="0"/>
                </a:lnTo>
                <a:lnTo>
                  <a:pt x="6813816" y="2049932"/>
                </a:lnTo>
                <a:lnTo>
                  <a:pt x="0" y="2049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60007" y="3762883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39991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73094" y="1725803"/>
            <a:ext cx="0" cy="2024380"/>
          </a:xfrm>
          <a:custGeom>
            <a:avLst/>
            <a:gdLst/>
            <a:ahLst/>
            <a:cxnLst/>
            <a:rect l="l" t="t" r="r" b="b"/>
            <a:pathLst>
              <a:path h="2024379">
                <a:moveTo>
                  <a:pt x="0" y="0"/>
                </a:moveTo>
                <a:lnTo>
                  <a:pt x="0" y="2024379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60007" y="1713103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39991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186910" y="1726274"/>
            <a:ext cx="0" cy="2023745"/>
          </a:xfrm>
          <a:custGeom>
            <a:avLst/>
            <a:gdLst/>
            <a:ahLst/>
            <a:cxnLst/>
            <a:rect l="l" t="t" r="r" b="b"/>
            <a:pathLst>
              <a:path h="2023745">
                <a:moveTo>
                  <a:pt x="0" y="0"/>
                </a:moveTo>
                <a:lnTo>
                  <a:pt x="0" y="2023745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73101" y="4160101"/>
            <a:ext cx="6814184" cy="2023110"/>
          </a:xfrm>
          <a:custGeom>
            <a:avLst/>
            <a:gdLst/>
            <a:ahLst/>
            <a:cxnLst/>
            <a:rect l="l" t="t" r="r" b="b"/>
            <a:pathLst>
              <a:path w="6814184" h="2023110">
                <a:moveTo>
                  <a:pt x="0" y="0"/>
                </a:moveTo>
                <a:lnTo>
                  <a:pt x="6813816" y="0"/>
                </a:lnTo>
                <a:lnTo>
                  <a:pt x="6813816" y="2023110"/>
                </a:lnTo>
                <a:lnTo>
                  <a:pt x="0" y="20231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60007" y="6182868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ln w="266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73094" y="4173094"/>
            <a:ext cx="0" cy="1996439"/>
          </a:xfrm>
          <a:custGeom>
            <a:avLst/>
            <a:gdLst/>
            <a:ahLst/>
            <a:cxnLst/>
            <a:rect l="l" t="t" r="r" b="b"/>
            <a:pathLst>
              <a:path h="1996439">
                <a:moveTo>
                  <a:pt x="0" y="0"/>
                </a:moveTo>
                <a:lnTo>
                  <a:pt x="0" y="1996440"/>
                </a:lnTo>
              </a:path>
            </a:pathLst>
          </a:custGeom>
          <a:ln w="261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60007" y="4159759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40004" y="0"/>
                </a:lnTo>
              </a:path>
            </a:pathLst>
          </a:custGeom>
          <a:ln w="266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186917" y="4173183"/>
            <a:ext cx="0" cy="1997075"/>
          </a:xfrm>
          <a:custGeom>
            <a:avLst/>
            <a:gdLst/>
            <a:ahLst/>
            <a:cxnLst/>
            <a:rect l="l" t="t" r="r" b="b"/>
            <a:pathLst>
              <a:path h="1997075">
                <a:moveTo>
                  <a:pt x="0" y="0"/>
                </a:moveTo>
                <a:lnTo>
                  <a:pt x="0" y="1996935"/>
                </a:lnTo>
              </a:path>
            </a:pathLst>
          </a:custGeom>
          <a:ln w="261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711228" y="2425408"/>
            <a:ext cx="807578" cy="9108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2796514" y="10121850"/>
            <a:ext cx="1122313" cy="3328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963936" y="10121240"/>
            <a:ext cx="1122311" cy="3335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727209" y="9252350"/>
            <a:ext cx="3393440" cy="327025"/>
          </a:xfrm>
          <a:custGeom>
            <a:avLst/>
            <a:gdLst/>
            <a:ahLst/>
            <a:cxnLst/>
            <a:rect l="l" t="t" r="r" b="b"/>
            <a:pathLst>
              <a:path w="3393440" h="327025">
                <a:moveTo>
                  <a:pt x="3263430" y="0"/>
                </a:moveTo>
                <a:lnTo>
                  <a:pt x="129806" y="0"/>
                </a:lnTo>
                <a:lnTo>
                  <a:pt x="79408" y="10243"/>
                </a:lnTo>
                <a:lnTo>
                  <a:pt x="38133" y="38134"/>
                </a:lnTo>
                <a:lnTo>
                  <a:pt x="10243" y="79413"/>
                </a:lnTo>
                <a:lnTo>
                  <a:pt x="0" y="129819"/>
                </a:lnTo>
                <a:lnTo>
                  <a:pt x="10243" y="180217"/>
                </a:lnTo>
                <a:lnTo>
                  <a:pt x="38133" y="221492"/>
                </a:lnTo>
                <a:lnTo>
                  <a:pt x="79408" y="249382"/>
                </a:lnTo>
                <a:lnTo>
                  <a:pt x="129806" y="259626"/>
                </a:lnTo>
                <a:lnTo>
                  <a:pt x="432028" y="259626"/>
                </a:lnTo>
                <a:lnTo>
                  <a:pt x="465924" y="326402"/>
                </a:lnTo>
                <a:lnTo>
                  <a:pt x="499808" y="259626"/>
                </a:lnTo>
                <a:lnTo>
                  <a:pt x="3263430" y="259626"/>
                </a:lnTo>
                <a:lnTo>
                  <a:pt x="3313828" y="249382"/>
                </a:lnTo>
                <a:lnTo>
                  <a:pt x="3355103" y="221492"/>
                </a:lnTo>
                <a:lnTo>
                  <a:pt x="3382993" y="180217"/>
                </a:lnTo>
                <a:lnTo>
                  <a:pt x="3393236" y="129819"/>
                </a:lnTo>
                <a:lnTo>
                  <a:pt x="3382993" y="79413"/>
                </a:lnTo>
                <a:lnTo>
                  <a:pt x="3355103" y="38134"/>
                </a:lnTo>
                <a:lnTo>
                  <a:pt x="3313828" y="10243"/>
                </a:lnTo>
                <a:lnTo>
                  <a:pt x="3263430" y="0"/>
                </a:lnTo>
                <a:close/>
              </a:path>
            </a:pathLst>
          </a:custGeom>
          <a:ln w="21590">
            <a:solidFill>
              <a:srgbClr val="EC0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3" y="427736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3" y="2459482"/>
            <a:ext cx="68065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70" y="9944862"/>
            <a:ext cx="2420112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3" y="9944862"/>
            <a:ext cx="173945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3" y="9944862"/>
            <a:ext cx="173945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89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8">
        <a:defRPr>
          <a:latin typeface="+mn-lt"/>
          <a:ea typeface="+mn-ea"/>
          <a:cs typeface="+mn-cs"/>
        </a:defRPr>
      </a:lvl7pPr>
      <a:lvl8pPr marL="3200013">
        <a:defRPr>
          <a:latin typeface="+mn-lt"/>
          <a:ea typeface="+mn-ea"/>
          <a:cs typeface="+mn-cs"/>
        </a:defRPr>
      </a:lvl8pPr>
      <a:lvl9pPr marL="36571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89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8">
        <a:defRPr>
          <a:latin typeface="+mn-lt"/>
          <a:ea typeface="+mn-ea"/>
          <a:cs typeface="+mn-cs"/>
        </a:defRPr>
      </a:lvl7pPr>
      <a:lvl8pPr marL="3200013">
        <a:defRPr>
          <a:latin typeface="+mn-lt"/>
          <a:ea typeface="+mn-ea"/>
          <a:cs typeface="+mn-cs"/>
        </a:defRPr>
      </a:lvl8pPr>
      <a:lvl9pPr marL="36571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6065"/>
            <a:ext cx="7559992" cy="768095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1864" y="8264187"/>
            <a:ext cx="3420110" cy="1291590"/>
          </a:xfrm>
          <a:custGeom>
            <a:avLst/>
            <a:gdLst/>
            <a:ahLst/>
            <a:cxnLst/>
            <a:rect l="l" t="t" r="r" b="b"/>
            <a:pathLst>
              <a:path w="3420109" h="1291590">
                <a:moveTo>
                  <a:pt x="3401999" y="1291183"/>
                </a:moveTo>
                <a:lnTo>
                  <a:pt x="17995" y="1291183"/>
                </a:lnTo>
                <a:lnTo>
                  <a:pt x="10994" y="1289768"/>
                </a:lnTo>
                <a:lnTo>
                  <a:pt x="5273" y="1285909"/>
                </a:lnTo>
                <a:lnTo>
                  <a:pt x="1415" y="1280189"/>
                </a:lnTo>
                <a:lnTo>
                  <a:pt x="0" y="1273187"/>
                </a:lnTo>
                <a:lnTo>
                  <a:pt x="0" y="18008"/>
                </a:lnTo>
                <a:lnTo>
                  <a:pt x="1415" y="10999"/>
                </a:lnTo>
                <a:lnTo>
                  <a:pt x="5273" y="5275"/>
                </a:lnTo>
                <a:lnTo>
                  <a:pt x="10994" y="1415"/>
                </a:lnTo>
                <a:lnTo>
                  <a:pt x="17995" y="0"/>
                </a:lnTo>
                <a:lnTo>
                  <a:pt x="3401999" y="0"/>
                </a:lnTo>
                <a:lnTo>
                  <a:pt x="3409006" y="1415"/>
                </a:lnTo>
                <a:lnTo>
                  <a:pt x="3414726" y="5275"/>
                </a:lnTo>
                <a:lnTo>
                  <a:pt x="3418582" y="10999"/>
                </a:lnTo>
                <a:lnTo>
                  <a:pt x="3419995" y="18008"/>
                </a:lnTo>
                <a:lnTo>
                  <a:pt x="3419995" y="1273187"/>
                </a:lnTo>
                <a:lnTo>
                  <a:pt x="3418582" y="1280189"/>
                </a:lnTo>
                <a:lnTo>
                  <a:pt x="3414726" y="1285909"/>
                </a:lnTo>
                <a:lnTo>
                  <a:pt x="3409006" y="1289768"/>
                </a:lnTo>
                <a:lnTo>
                  <a:pt x="3401999" y="1291183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0940000">
            <a:off x="3543818" y="1163426"/>
            <a:ext cx="2988727" cy="38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10"/>
              </a:lnSpc>
            </a:pPr>
            <a:r>
              <a:rPr sz="30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チ</a:t>
            </a:r>
            <a:r>
              <a:rPr sz="3000" b="1" spc="-8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ー</a:t>
            </a:r>
            <a:r>
              <a:rPr sz="3000" b="1" spc="56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ム</a:t>
            </a:r>
            <a:r>
              <a:rPr sz="3000" b="1" spc="8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を</a:t>
            </a:r>
            <a:r>
              <a:rPr sz="4500" b="1" spc="-22" baseline="185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組</a:t>
            </a:r>
            <a:r>
              <a:rPr sz="4500" b="1" spc="-411" baseline="185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ん</a:t>
            </a:r>
            <a:r>
              <a:rPr sz="4500" b="1" spc="-540" baseline="185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で、</a:t>
            </a:r>
            <a:endParaRPr sz="4500" baseline="1851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5" name="object 5"/>
          <p:cNvSpPr txBox="1"/>
          <p:nvPr/>
        </p:nvSpPr>
        <p:spPr>
          <a:xfrm rot="20940000">
            <a:off x="3535659" y="1543359"/>
            <a:ext cx="38228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3010"/>
              </a:lnSpc>
            </a:pPr>
            <a:r>
              <a:rPr lang="ja-JP" altLang="en-US" sz="3000" b="1" spc="85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平均</a:t>
            </a:r>
            <a:r>
              <a:rPr sz="4500" b="1" spc="127" baseline="1851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歩</a:t>
            </a:r>
            <a:r>
              <a:rPr sz="4500" b="1" spc="44" baseline="1851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数</a:t>
            </a:r>
            <a:r>
              <a:rPr lang="ja-JP" altLang="en-US" sz="4500" b="1" spc="44" baseline="1851" dirty="0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を</a:t>
            </a:r>
            <a:r>
              <a:rPr sz="4500" b="1" spc="-82" baseline="2777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競</a:t>
            </a:r>
            <a:r>
              <a:rPr sz="4500" b="1" spc="-1267" baseline="2777" dirty="0" err="1" smtClean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う</a:t>
            </a:r>
            <a:r>
              <a:rPr sz="4500" b="1" baseline="3703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！</a:t>
            </a:r>
            <a:endParaRPr sz="4500" baseline="3703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630" y="182610"/>
            <a:ext cx="509143" cy="76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216" y="4153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9507" y="0"/>
                </a:moveTo>
                <a:lnTo>
                  <a:pt x="5638" y="0"/>
                </a:lnTo>
                <a:lnTo>
                  <a:pt x="0" y="5524"/>
                </a:lnTo>
                <a:lnTo>
                  <a:pt x="0" y="19164"/>
                </a:lnTo>
                <a:lnTo>
                  <a:pt x="5638" y="24688"/>
                </a:lnTo>
                <a:lnTo>
                  <a:pt x="19507" y="24688"/>
                </a:lnTo>
                <a:lnTo>
                  <a:pt x="25133" y="19164"/>
                </a:lnTo>
                <a:lnTo>
                  <a:pt x="25133" y="5524"/>
                </a:lnTo>
                <a:lnTo>
                  <a:pt x="19507" y="0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756" y="383180"/>
            <a:ext cx="203835" cy="321945"/>
          </a:xfrm>
          <a:custGeom>
            <a:avLst/>
            <a:gdLst/>
            <a:ahLst/>
            <a:cxnLst/>
            <a:rect l="l" t="t" r="r" b="b"/>
            <a:pathLst>
              <a:path w="203834" h="321945">
                <a:moveTo>
                  <a:pt x="30281" y="0"/>
                </a:moveTo>
                <a:lnTo>
                  <a:pt x="18114" y="0"/>
                </a:lnTo>
                <a:lnTo>
                  <a:pt x="10494" y="1917"/>
                </a:lnTo>
                <a:lnTo>
                  <a:pt x="6379" y="5740"/>
                </a:lnTo>
                <a:lnTo>
                  <a:pt x="2036" y="10210"/>
                </a:lnTo>
                <a:lnTo>
                  <a:pt x="35" y="15532"/>
                </a:lnTo>
                <a:lnTo>
                  <a:pt x="0" y="32397"/>
                </a:lnTo>
                <a:lnTo>
                  <a:pt x="3471" y="298894"/>
                </a:lnTo>
                <a:lnTo>
                  <a:pt x="6070" y="310919"/>
                </a:lnTo>
                <a:lnTo>
                  <a:pt x="12251" y="317723"/>
                </a:lnTo>
                <a:lnTo>
                  <a:pt x="19593" y="320749"/>
                </a:lnTo>
                <a:lnTo>
                  <a:pt x="25671" y="321437"/>
                </a:lnTo>
                <a:lnTo>
                  <a:pt x="31786" y="320791"/>
                </a:lnTo>
                <a:lnTo>
                  <a:pt x="39531" y="317838"/>
                </a:lnTo>
                <a:lnTo>
                  <a:pt x="46007" y="311048"/>
                </a:lnTo>
                <a:lnTo>
                  <a:pt x="48315" y="298894"/>
                </a:lnTo>
                <a:lnTo>
                  <a:pt x="48315" y="183667"/>
                </a:lnTo>
                <a:lnTo>
                  <a:pt x="84815" y="154965"/>
                </a:lnTo>
                <a:lnTo>
                  <a:pt x="128484" y="154965"/>
                </a:lnTo>
                <a:lnTo>
                  <a:pt x="112425" y="135255"/>
                </a:lnTo>
                <a:lnTo>
                  <a:pt x="48416" y="135255"/>
                </a:lnTo>
                <a:lnTo>
                  <a:pt x="48315" y="15532"/>
                </a:lnTo>
                <a:lnTo>
                  <a:pt x="45851" y="9677"/>
                </a:lnTo>
                <a:lnTo>
                  <a:pt x="40898" y="5435"/>
                </a:lnTo>
                <a:lnTo>
                  <a:pt x="36567" y="1816"/>
                </a:lnTo>
                <a:lnTo>
                  <a:pt x="30281" y="0"/>
                </a:lnTo>
                <a:close/>
              </a:path>
              <a:path w="203834" h="321945">
                <a:moveTo>
                  <a:pt x="128484" y="154965"/>
                </a:moveTo>
                <a:lnTo>
                  <a:pt x="84815" y="154965"/>
                </a:lnTo>
                <a:lnTo>
                  <a:pt x="161218" y="266661"/>
                </a:lnTo>
                <a:lnTo>
                  <a:pt x="166171" y="273685"/>
                </a:lnTo>
                <a:lnTo>
                  <a:pt x="172457" y="277202"/>
                </a:lnTo>
                <a:lnTo>
                  <a:pt x="186072" y="277202"/>
                </a:lnTo>
                <a:lnTo>
                  <a:pt x="191418" y="274955"/>
                </a:lnTo>
                <a:lnTo>
                  <a:pt x="200905" y="266026"/>
                </a:lnTo>
                <a:lnTo>
                  <a:pt x="203280" y="260705"/>
                </a:lnTo>
                <a:lnTo>
                  <a:pt x="203280" y="250063"/>
                </a:lnTo>
                <a:lnTo>
                  <a:pt x="201832" y="245706"/>
                </a:lnTo>
                <a:lnTo>
                  <a:pt x="198949" y="241452"/>
                </a:lnTo>
                <a:lnTo>
                  <a:pt x="128484" y="154965"/>
                </a:lnTo>
                <a:close/>
              </a:path>
              <a:path w="203834" h="321945">
                <a:moveTo>
                  <a:pt x="179252" y="32397"/>
                </a:moveTo>
                <a:lnTo>
                  <a:pt x="168533" y="32397"/>
                </a:lnTo>
                <a:lnTo>
                  <a:pt x="164101" y="34099"/>
                </a:lnTo>
                <a:lnTo>
                  <a:pt x="159973" y="37503"/>
                </a:lnTo>
                <a:lnTo>
                  <a:pt x="48416" y="135255"/>
                </a:lnTo>
                <a:lnTo>
                  <a:pt x="112425" y="135255"/>
                </a:lnTo>
                <a:lnTo>
                  <a:pt x="111421" y="134023"/>
                </a:lnTo>
                <a:lnTo>
                  <a:pt x="186884" y="74523"/>
                </a:lnTo>
                <a:lnTo>
                  <a:pt x="193488" y="69418"/>
                </a:lnTo>
                <a:lnTo>
                  <a:pt x="196575" y="63030"/>
                </a:lnTo>
                <a:lnTo>
                  <a:pt x="196168" y="55372"/>
                </a:lnTo>
                <a:lnTo>
                  <a:pt x="195749" y="49199"/>
                </a:lnTo>
                <a:lnTo>
                  <a:pt x="193387" y="43878"/>
                </a:lnTo>
                <a:lnTo>
                  <a:pt x="184510" y="34734"/>
                </a:lnTo>
                <a:lnTo>
                  <a:pt x="179252" y="32397"/>
                </a:lnTo>
                <a:close/>
              </a:path>
            </a:pathLst>
          </a:custGeom>
          <a:solidFill>
            <a:srgbClr val="46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320" y="498688"/>
            <a:ext cx="324405" cy="166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176" y="497776"/>
            <a:ext cx="162331" cy="166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0204" y="415225"/>
            <a:ext cx="244474" cy="289559"/>
          </a:xfrm>
          <a:custGeom>
            <a:avLst/>
            <a:gdLst/>
            <a:ahLst/>
            <a:cxnLst/>
            <a:rect l="l" t="t" r="r" b="b"/>
            <a:pathLst>
              <a:path w="244475" h="289559">
                <a:moveTo>
                  <a:pt x="241048" y="85839"/>
                </a:moveTo>
                <a:lnTo>
                  <a:pt x="200101" y="85839"/>
                </a:lnTo>
                <a:lnTo>
                  <a:pt x="187655" y="266471"/>
                </a:lnTo>
                <a:lnTo>
                  <a:pt x="189307" y="276498"/>
                </a:lnTo>
                <a:lnTo>
                  <a:pt x="193908" y="283662"/>
                </a:lnTo>
                <a:lnTo>
                  <a:pt x="200926" y="287961"/>
                </a:lnTo>
                <a:lnTo>
                  <a:pt x="209829" y="289394"/>
                </a:lnTo>
                <a:lnTo>
                  <a:pt x="220291" y="287655"/>
                </a:lnTo>
                <a:lnTo>
                  <a:pt x="227145" y="282871"/>
                </a:lnTo>
                <a:lnTo>
                  <a:pt x="230885" y="275694"/>
                </a:lnTo>
                <a:lnTo>
                  <a:pt x="232003" y="266776"/>
                </a:lnTo>
                <a:lnTo>
                  <a:pt x="241048" y="85839"/>
                </a:lnTo>
                <a:close/>
              </a:path>
              <a:path w="244475" h="289559">
                <a:moveTo>
                  <a:pt x="44030" y="0"/>
                </a:moveTo>
                <a:lnTo>
                  <a:pt x="0" y="225742"/>
                </a:lnTo>
                <a:lnTo>
                  <a:pt x="1209" y="235769"/>
                </a:lnTo>
                <a:lnTo>
                  <a:pt x="4835" y="242933"/>
                </a:lnTo>
                <a:lnTo>
                  <a:pt x="10876" y="247232"/>
                </a:lnTo>
                <a:lnTo>
                  <a:pt x="19329" y="248665"/>
                </a:lnTo>
                <a:lnTo>
                  <a:pt x="28514" y="247710"/>
                </a:lnTo>
                <a:lnTo>
                  <a:pt x="34815" y="244233"/>
                </a:lnTo>
                <a:lnTo>
                  <a:pt x="38780" y="237318"/>
                </a:lnTo>
                <a:lnTo>
                  <a:pt x="40957" y="226047"/>
                </a:lnTo>
                <a:lnTo>
                  <a:pt x="58978" y="85839"/>
                </a:lnTo>
                <a:lnTo>
                  <a:pt x="97389" y="85839"/>
                </a:lnTo>
                <a:lnTo>
                  <a:pt x="66776" y="13754"/>
                </a:lnTo>
                <a:lnTo>
                  <a:pt x="62904" y="7736"/>
                </a:lnTo>
                <a:lnTo>
                  <a:pt x="57823" y="3438"/>
                </a:lnTo>
                <a:lnTo>
                  <a:pt x="51531" y="859"/>
                </a:lnTo>
                <a:lnTo>
                  <a:pt x="44030" y="0"/>
                </a:lnTo>
                <a:close/>
              </a:path>
              <a:path w="244475" h="289559">
                <a:moveTo>
                  <a:pt x="97389" y="85839"/>
                </a:moveTo>
                <a:lnTo>
                  <a:pt x="58978" y="85839"/>
                </a:lnTo>
                <a:lnTo>
                  <a:pt x="100647" y="188315"/>
                </a:lnTo>
                <a:lnTo>
                  <a:pt x="104436" y="194468"/>
                </a:lnTo>
                <a:lnTo>
                  <a:pt x="109253" y="198866"/>
                </a:lnTo>
                <a:lnTo>
                  <a:pt x="115101" y="201506"/>
                </a:lnTo>
                <a:lnTo>
                  <a:pt x="121983" y="202387"/>
                </a:lnTo>
                <a:lnTo>
                  <a:pt x="131648" y="202387"/>
                </a:lnTo>
                <a:lnTo>
                  <a:pt x="138658" y="197688"/>
                </a:lnTo>
                <a:lnTo>
                  <a:pt x="143014" y="188315"/>
                </a:lnTo>
                <a:lnTo>
                  <a:pt x="168222" y="143065"/>
                </a:lnTo>
                <a:lnTo>
                  <a:pt x="121691" y="143065"/>
                </a:lnTo>
                <a:lnTo>
                  <a:pt x="97389" y="85839"/>
                </a:lnTo>
                <a:close/>
              </a:path>
              <a:path w="244475" h="289559">
                <a:moveTo>
                  <a:pt x="219189" y="0"/>
                </a:moveTo>
                <a:lnTo>
                  <a:pt x="210464" y="0"/>
                </a:lnTo>
                <a:lnTo>
                  <a:pt x="206552" y="4343"/>
                </a:lnTo>
                <a:lnTo>
                  <a:pt x="199567" y="13754"/>
                </a:lnTo>
                <a:lnTo>
                  <a:pt x="121691" y="143065"/>
                </a:lnTo>
                <a:lnTo>
                  <a:pt x="168222" y="143065"/>
                </a:lnTo>
                <a:lnTo>
                  <a:pt x="200101" y="85839"/>
                </a:lnTo>
                <a:lnTo>
                  <a:pt x="241048" y="85839"/>
                </a:lnTo>
                <a:lnTo>
                  <a:pt x="244208" y="22618"/>
                </a:lnTo>
                <a:lnTo>
                  <a:pt x="240888" y="12724"/>
                </a:lnTo>
                <a:lnTo>
                  <a:pt x="235823" y="5656"/>
                </a:lnTo>
                <a:lnTo>
                  <a:pt x="228695" y="1414"/>
                </a:lnTo>
                <a:lnTo>
                  <a:pt x="219189" y="0"/>
                </a:lnTo>
                <a:close/>
              </a:path>
            </a:pathLst>
          </a:custGeom>
          <a:solidFill>
            <a:srgbClr val="46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3602" y="382603"/>
            <a:ext cx="281305" cy="297180"/>
          </a:xfrm>
          <a:custGeom>
            <a:avLst/>
            <a:gdLst/>
            <a:ahLst/>
            <a:cxnLst/>
            <a:rect l="l" t="t" r="r" b="b"/>
            <a:pathLst>
              <a:path w="281305" h="297180">
                <a:moveTo>
                  <a:pt x="87786" y="0"/>
                </a:moveTo>
                <a:lnTo>
                  <a:pt x="36988" y="36295"/>
                </a:lnTo>
                <a:lnTo>
                  <a:pt x="6039" y="93584"/>
                </a:lnTo>
                <a:lnTo>
                  <a:pt x="0" y="124979"/>
                </a:lnTo>
                <a:lnTo>
                  <a:pt x="146" y="158802"/>
                </a:lnTo>
                <a:lnTo>
                  <a:pt x="20284" y="219934"/>
                </a:lnTo>
                <a:lnTo>
                  <a:pt x="67238" y="270933"/>
                </a:lnTo>
                <a:lnTo>
                  <a:pt x="123004" y="294160"/>
                </a:lnTo>
                <a:lnTo>
                  <a:pt x="153695" y="296556"/>
                </a:lnTo>
                <a:lnTo>
                  <a:pt x="183918" y="293550"/>
                </a:lnTo>
                <a:lnTo>
                  <a:pt x="213752" y="284262"/>
                </a:lnTo>
                <a:lnTo>
                  <a:pt x="243326" y="268117"/>
                </a:lnTo>
                <a:lnTo>
                  <a:pt x="272770" y="244537"/>
                </a:lnTo>
                <a:lnTo>
                  <a:pt x="274374" y="239978"/>
                </a:lnTo>
                <a:lnTo>
                  <a:pt x="157835" y="239978"/>
                </a:lnTo>
                <a:lnTo>
                  <a:pt x="138969" y="238078"/>
                </a:lnTo>
                <a:lnTo>
                  <a:pt x="102355" y="221657"/>
                </a:lnTo>
                <a:lnTo>
                  <a:pt x="69892" y="187956"/>
                </a:lnTo>
                <a:lnTo>
                  <a:pt x="57325" y="148375"/>
                </a:lnTo>
                <a:lnTo>
                  <a:pt x="56337" y="126897"/>
                </a:lnTo>
                <a:lnTo>
                  <a:pt x="59075" y="106786"/>
                </a:lnTo>
                <a:lnTo>
                  <a:pt x="80286" y="69398"/>
                </a:lnTo>
                <a:lnTo>
                  <a:pt x="109489" y="40667"/>
                </a:lnTo>
                <a:lnTo>
                  <a:pt x="147485" y="19848"/>
                </a:lnTo>
                <a:lnTo>
                  <a:pt x="140117" y="14069"/>
                </a:lnTo>
                <a:lnTo>
                  <a:pt x="117165" y="4348"/>
                </a:lnTo>
                <a:lnTo>
                  <a:pt x="87786" y="0"/>
                </a:lnTo>
                <a:close/>
              </a:path>
              <a:path w="281305" h="297180">
                <a:moveTo>
                  <a:pt x="269494" y="150036"/>
                </a:moveTo>
                <a:lnTo>
                  <a:pt x="247069" y="188405"/>
                </a:lnTo>
                <a:lnTo>
                  <a:pt x="218205" y="216033"/>
                </a:lnTo>
                <a:lnTo>
                  <a:pt x="177584" y="236897"/>
                </a:lnTo>
                <a:lnTo>
                  <a:pt x="157835" y="239978"/>
                </a:lnTo>
                <a:lnTo>
                  <a:pt x="274374" y="239978"/>
                </a:lnTo>
                <a:lnTo>
                  <a:pt x="281170" y="220654"/>
                </a:lnTo>
                <a:lnTo>
                  <a:pt x="279666" y="187195"/>
                </a:lnTo>
                <a:lnTo>
                  <a:pt x="273895" y="158781"/>
                </a:lnTo>
                <a:lnTo>
                  <a:pt x="269494" y="150036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415" y="462978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5">
                <a:moveTo>
                  <a:pt x="18808" y="0"/>
                </a:moveTo>
                <a:lnTo>
                  <a:pt x="11487" y="1408"/>
                </a:lnTo>
                <a:lnTo>
                  <a:pt x="5508" y="5249"/>
                </a:lnTo>
                <a:lnTo>
                  <a:pt x="1477" y="10946"/>
                </a:lnTo>
                <a:lnTo>
                  <a:pt x="0" y="17919"/>
                </a:lnTo>
                <a:lnTo>
                  <a:pt x="1477" y="24893"/>
                </a:lnTo>
                <a:lnTo>
                  <a:pt x="5508" y="30589"/>
                </a:lnTo>
                <a:lnTo>
                  <a:pt x="11487" y="34430"/>
                </a:lnTo>
                <a:lnTo>
                  <a:pt x="18808" y="35839"/>
                </a:lnTo>
                <a:lnTo>
                  <a:pt x="26137" y="34430"/>
                </a:lnTo>
                <a:lnTo>
                  <a:pt x="32119" y="30589"/>
                </a:lnTo>
                <a:lnTo>
                  <a:pt x="36151" y="24893"/>
                </a:lnTo>
                <a:lnTo>
                  <a:pt x="37630" y="17919"/>
                </a:lnTo>
                <a:lnTo>
                  <a:pt x="36151" y="10946"/>
                </a:lnTo>
                <a:lnTo>
                  <a:pt x="32119" y="5249"/>
                </a:lnTo>
                <a:lnTo>
                  <a:pt x="26137" y="1408"/>
                </a:lnTo>
                <a:lnTo>
                  <a:pt x="18808" y="0"/>
                </a:lnTo>
                <a:close/>
              </a:path>
            </a:pathLst>
          </a:custGeom>
          <a:solidFill>
            <a:srgbClr val="F15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3379" y="2532693"/>
            <a:ext cx="4343307" cy="1056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3779" y="3353033"/>
            <a:ext cx="1915795" cy="197485"/>
          </a:xfrm>
          <a:custGeom>
            <a:avLst/>
            <a:gdLst/>
            <a:ahLst/>
            <a:cxnLst/>
            <a:rect l="l" t="t" r="r" b="b"/>
            <a:pathLst>
              <a:path w="1915795" h="197485">
                <a:moveTo>
                  <a:pt x="1855470" y="0"/>
                </a:moveTo>
                <a:lnTo>
                  <a:pt x="224091" y="0"/>
                </a:lnTo>
                <a:lnTo>
                  <a:pt x="0" y="196926"/>
                </a:lnTo>
                <a:lnTo>
                  <a:pt x="1855470" y="196926"/>
                </a:lnTo>
                <a:lnTo>
                  <a:pt x="1878890" y="192167"/>
                </a:lnTo>
                <a:lnTo>
                  <a:pt x="1898072" y="179209"/>
                </a:lnTo>
                <a:lnTo>
                  <a:pt x="1911034" y="160032"/>
                </a:lnTo>
                <a:lnTo>
                  <a:pt x="1915795" y="136613"/>
                </a:lnTo>
                <a:lnTo>
                  <a:pt x="1915795" y="60325"/>
                </a:lnTo>
                <a:lnTo>
                  <a:pt x="1911034" y="36899"/>
                </a:lnTo>
                <a:lnTo>
                  <a:pt x="1898072" y="17718"/>
                </a:lnTo>
                <a:lnTo>
                  <a:pt x="1878890" y="4759"/>
                </a:lnTo>
                <a:lnTo>
                  <a:pt x="1855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3475" y="3353036"/>
            <a:ext cx="264160" cy="197485"/>
          </a:xfrm>
          <a:custGeom>
            <a:avLst/>
            <a:gdLst/>
            <a:ahLst/>
            <a:cxnLst/>
            <a:rect l="l" t="t" r="r" b="b"/>
            <a:pathLst>
              <a:path w="264160" h="197485">
                <a:moveTo>
                  <a:pt x="263702" y="0"/>
                </a:moveTo>
                <a:lnTo>
                  <a:pt x="231241" y="0"/>
                </a:lnTo>
                <a:lnTo>
                  <a:pt x="0" y="196926"/>
                </a:lnTo>
                <a:lnTo>
                  <a:pt x="32473" y="196926"/>
                </a:lnTo>
                <a:lnTo>
                  <a:pt x="26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3096" y="3353036"/>
            <a:ext cx="264160" cy="197485"/>
          </a:xfrm>
          <a:custGeom>
            <a:avLst/>
            <a:gdLst/>
            <a:ahLst/>
            <a:cxnLst/>
            <a:rect l="l" t="t" r="r" b="b"/>
            <a:pathLst>
              <a:path w="264160" h="197485">
                <a:moveTo>
                  <a:pt x="263702" y="0"/>
                </a:moveTo>
                <a:lnTo>
                  <a:pt x="231241" y="0"/>
                </a:lnTo>
                <a:lnTo>
                  <a:pt x="0" y="196926"/>
                </a:lnTo>
                <a:lnTo>
                  <a:pt x="32473" y="196926"/>
                </a:lnTo>
                <a:lnTo>
                  <a:pt x="2637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7320" y="3436044"/>
            <a:ext cx="86360" cy="56515"/>
          </a:xfrm>
          <a:custGeom>
            <a:avLst/>
            <a:gdLst/>
            <a:ahLst/>
            <a:cxnLst/>
            <a:rect l="l" t="t" r="r" b="b"/>
            <a:pathLst>
              <a:path w="86360" h="56514">
                <a:moveTo>
                  <a:pt x="85915" y="0"/>
                </a:moveTo>
                <a:lnTo>
                  <a:pt x="7391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85271" y="5270"/>
                </a:lnTo>
                <a:lnTo>
                  <a:pt x="85915" y="0"/>
                </a:lnTo>
                <a:close/>
              </a:path>
              <a:path w="86360" h="56514">
                <a:moveTo>
                  <a:pt x="53403" y="5270"/>
                </a:moveTo>
                <a:lnTo>
                  <a:pt x="38417" y="5270"/>
                </a:lnTo>
                <a:lnTo>
                  <a:pt x="32080" y="56248"/>
                </a:lnTo>
                <a:lnTo>
                  <a:pt x="47066" y="56248"/>
                </a:lnTo>
                <a:lnTo>
                  <a:pt x="53403" y="5270"/>
                </a:lnTo>
                <a:close/>
              </a:path>
              <a:path w="86360" h="56514">
                <a:moveTo>
                  <a:pt x="85271" y="5270"/>
                </a:moveTo>
                <a:lnTo>
                  <a:pt x="70180" y="5270"/>
                </a:lnTo>
                <a:lnTo>
                  <a:pt x="63957" y="56248"/>
                </a:lnTo>
                <a:lnTo>
                  <a:pt x="79044" y="56248"/>
                </a:lnTo>
                <a:lnTo>
                  <a:pt x="85271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6988" y="3410290"/>
            <a:ext cx="26670" cy="82549"/>
          </a:xfrm>
          <a:custGeom>
            <a:avLst/>
            <a:gdLst/>
            <a:ahLst/>
            <a:cxnLst/>
            <a:rect l="l" t="t" r="r" b="b"/>
            <a:pathLst>
              <a:path w="26670" h="82550">
                <a:moveTo>
                  <a:pt x="26377" y="0"/>
                </a:moveTo>
                <a:lnTo>
                  <a:pt x="10350" y="0"/>
                </a:lnTo>
                <a:lnTo>
                  <a:pt x="8127" y="15824"/>
                </a:lnTo>
                <a:lnTo>
                  <a:pt x="24180" y="15824"/>
                </a:lnTo>
                <a:lnTo>
                  <a:pt x="26377" y="0"/>
                </a:lnTo>
                <a:close/>
              </a:path>
              <a:path w="26670" h="82550">
                <a:moveTo>
                  <a:pt x="22593" y="25755"/>
                </a:moveTo>
                <a:lnTo>
                  <a:pt x="7391" y="25755"/>
                </a:lnTo>
                <a:lnTo>
                  <a:pt x="0" y="82003"/>
                </a:lnTo>
                <a:lnTo>
                  <a:pt x="15201" y="82003"/>
                </a:lnTo>
                <a:lnTo>
                  <a:pt x="22593" y="257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3232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194" y="0"/>
                </a:moveTo>
                <a:lnTo>
                  <a:pt x="7378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54550" y="5270"/>
                </a:lnTo>
                <a:lnTo>
                  <a:pt x="55194" y="0"/>
                </a:lnTo>
                <a:close/>
              </a:path>
              <a:path w="55245" h="56514">
                <a:moveTo>
                  <a:pt x="54550" y="5270"/>
                </a:moveTo>
                <a:lnTo>
                  <a:pt x="39458" y="5270"/>
                </a:lnTo>
                <a:lnTo>
                  <a:pt x="33235" y="56248"/>
                </a:lnTo>
                <a:lnTo>
                  <a:pt x="48323" y="56248"/>
                </a:lnTo>
                <a:lnTo>
                  <a:pt x="54550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1551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194" y="0"/>
                </a:moveTo>
                <a:lnTo>
                  <a:pt x="7378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54550" y="5270"/>
                </a:lnTo>
                <a:lnTo>
                  <a:pt x="55194" y="0"/>
                </a:lnTo>
                <a:close/>
              </a:path>
              <a:path w="55245" h="56514">
                <a:moveTo>
                  <a:pt x="54550" y="5270"/>
                </a:moveTo>
                <a:lnTo>
                  <a:pt x="39458" y="5270"/>
                </a:lnTo>
                <a:lnTo>
                  <a:pt x="33235" y="56248"/>
                </a:lnTo>
                <a:lnTo>
                  <a:pt x="48323" y="56248"/>
                </a:lnTo>
                <a:lnTo>
                  <a:pt x="54550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9970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092" y="0"/>
                </a:moveTo>
                <a:lnTo>
                  <a:pt x="7175" y="0"/>
                </a:lnTo>
                <a:lnTo>
                  <a:pt x="5587" y="5270"/>
                </a:lnTo>
                <a:lnTo>
                  <a:pt x="39357" y="5270"/>
                </a:lnTo>
                <a:lnTo>
                  <a:pt x="37782" y="18465"/>
                </a:lnTo>
                <a:lnTo>
                  <a:pt x="4952" y="18465"/>
                </a:lnTo>
                <a:lnTo>
                  <a:pt x="0" y="56248"/>
                </a:lnTo>
                <a:lnTo>
                  <a:pt x="28714" y="56248"/>
                </a:lnTo>
                <a:lnTo>
                  <a:pt x="30391" y="50965"/>
                </a:lnTo>
                <a:lnTo>
                  <a:pt x="15722" y="50965"/>
                </a:lnTo>
                <a:lnTo>
                  <a:pt x="19303" y="23736"/>
                </a:lnTo>
                <a:lnTo>
                  <a:pt x="52241" y="23736"/>
                </a:lnTo>
                <a:lnTo>
                  <a:pt x="55092" y="0"/>
                </a:lnTo>
                <a:close/>
              </a:path>
              <a:path w="55245" h="56514">
                <a:moveTo>
                  <a:pt x="52241" y="23736"/>
                </a:moveTo>
                <a:lnTo>
                  <a:pt x="37160" y="23736"/>
                </a:lnTo>
                <a:lnTo>
                  <a:pt x="33248" y="56248"/>
                </a:lnTo>
                <a:lnTo>
                  <a:pt x="48336" y="56248"/>
                </a:lnTo>
                <a:lnTo>
                  <a:pt x="52241" y="237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8290" y="3402692"/>
            <a:ext cx="60325" cy="90170"/>
          </a:xfrm>
          <a:custGeom>
            <a:avLst/>
            <a:gdLst/>
            <a:ahLst/>
            <a:cxnLst/>
            <a:rect l="l" t="t" r="r" b="b"/>
            <a:pathLst>
              <a:path w="60325" h="90170">
                <a:moveTo>
                  <a:pt x="59740" y="0"/>
                </a:moveTo>
                <a:lnTo>
                  <a:pt x="44653" y="0"/>
                </a:lnTo>
                <a:lnTo>
                  <a:pt x="40855" y="33350"/>
                </a:lnTo>
                <a:lnTo>
                  <a:pt x="7086" y="33350"/>
                </a:lnTo>
                <a:lnTo>
                  <a:pt x="0" y="89598"/>
                </a:lnTo>
                <a:lnTo>
                  <a:pt x="49402" y="89598"/>
                </a:lnTo>
                <a:lnTo>
                  <a:pt x="50011" y="84328"/>
                </a:lnTo>
                <a:lnTo>
                  <a:pt x="15722" y="84328"/>
                </a:lnTo>
                <a:lnTo>
                  <a:pt x="21526" y="38620"/>
                </a:lnTo>
                <a:lnTo>
                  <a:pt x="55284" y="38620"/>
                </a:lnTo>
                <a:lnTo>
                  <a:pt x="59740" y="0"/>
                </a:lnTo>
                <a:close/>
              </a:path>
              <a:path w="60325" h="90170">
                <a:moveTo>
                  <a:pt x="55284" y="38620"/>
                </a:moveTo>
                <a:lnTo>
                  <a:pt x="40220" y="38620"/>
                </a:lnTo>
                <a:lnTo>
                  <a:pt x="34937" y="84328"/>
                </a:lnTo>
                <a:lnTo>
                  <a:pt x="50011" y="84328"/>
                </a:lnTo>
                <a:lnTo>
                  <a:pt x="55284" y="386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7678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092" y="0"/>
                </a:moveTo>
                <a:lnTo>
                  <a:pt x="7378" y="0"/>
                </a:lnTo>
                <a:lnTo>
                  <a:pt x="0" y="56248"/>
                </a:lnTo>
                <a:lnTo>
                  <a:pt x="48336" y="56248"/>
                </a:lnTo>
                <a:lnTo>
                  <a:pt x="49038" y="50965"/>
                </a:lnTo>
                <a:lnTo>
                  <a:pt x="15722" y="50965"/>
                </a:lnTo>
                <a:lnTo>
                  <a:pt x="21742" y="5270"/>
                </a:lnTo>
                <a:lnTo>
                  <a:pt x="54434" y="5270"/>
                </a:lnTo>
                <a:lnTo>
                  <a:pt x="55092" y="0"/>
                </a:lnTo>
                <a:close/>
              </a:path>
              <a:path w="55245" h="56514">
                <a:moveTo>
                  <a:pt x="50863" y="37249"/>
                </a:moveTo>
                <a:lnTo>
                  <a:pt x="35763" y="37249"/>
                </a:lnTo>
                <a:lnTo>
                  <a:pt x="33985" y="50965"/>
                </a:lnTo>
                <a:lnTo>
                  <a:pt x="49038" y="50965"/>
                </a:lnTo>
                <a:lnTo>
                  <a:pt x="50863" y="37249"/>
                </a:lnTo>
                <a:close/>
              </a:path>
              <a:path w="55245" h="56514">
                <a:moveTo>
                  <a:pt x="54434" y="5270"/>
                </a:moveTo>
                <a:lnTo>
                  <a:pt x="39370" y="5270"/>
                </a:lnTo>
                <a:lnTo>
                  <a:pt x="37147" y="22682"/>
                </a:lnTo>
                <a:lnTo>
                  <a:pt x="23850" y="22682"/>
                </a:lnTo>
                <a:lnTo>
                  <a:pt x="22479" y="27965"/>
                </a:lnTo>
                <a:lnTo>
                  <a:pt x="51600" y="27965"/>
                </a:lnTo>
                <a:lnTo>
                  <a:pt x="54434" y="5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2447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55079" y="0"/>
                </a:moveTo>
                <a:lnTo>
                  <a:pt x="7162" y="0"/>
                </a:lnTo>
                <a:lnTo>
                  <a:pt x="5588" y="5270"/>
                </a:lnTo>
                <a:lnTo>
                  <a:pt x="39357" y="5270"/>
                </a:lnTo>
                <a:lnTo>
                  <a:pt x="37769" y="18465"/>
                </a:lnTo>
                <a:lnTo>
                  <a:pt x="4940" y="18465"/>
                </a:lnTo>
                <a:lnTo>
                  <a:pt x="0" y="56248"/>
                </a:lnTo>
                <a:lnTo>
                  <a:pt x="28702" y="56248"/>
                </a:lnTo>
                <a:lnTo>
                  <a:pt x="30378" y="50965"/>
                </a:lnTo>
                <a:lnTo>
                  <a:pt x="15709" y="50965"/>
                </a:lnTo>
                <a:lnTo>
                  <a:pt x="19304" y="23736"/>
                </a:lnTo>
                <a:lnTo>
                  <a:pt x="52228" y="23736"/>
                </a:lnTo>
                <a:lnTo>
                  <a:pt x="55079" y="0"/>
                </a:lnTo>
                <a:close/>
              </a:path>
              <a:path w="55245" h="56514">
                <a:moveTo>
                  <a:pt x="52228" y="23736"/>
                </a:moveTo>
                <a:lnTo>
                  <a:pt x="37147" y="23736"/>
                </a:lnTo>
                <a:lnTo>
                  <a:pt x="33235" y="56248"/>
                </a:lnTo>
                <a:lnTo>
                  <a:pt x="48323" y="56248"/>
                </a:lnTo>
                <a:lnTo>
                  <a:pt x="52228" y="237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20654" y="3436044"/>
            <a:ext cx="42545" cy="56515"/>
          </a:xfrm>
          <a:custGeom>
            <a:avLst/>
            <a:gdLst/>
            <a:ahLst/>
            <a:cxnLst/>
            <a:rect l="l" t="t" r="r" b="b"/>
            <a:pathLst>
              <a:path w="42545" h="56514">
                <a:moveTo>
                  <a:pt x="42316" y="0"/>
                </a:moveTo>
                <a:lnTo>
                  <a:pt x="7391" y="0"/>
                </a:lnTo>
                <a:lnTo>
                  <a:pt x="0" y="56248"/>
                </a:lnTo>
                <a:lnTo>
                  <a:pt x="15087" y="56248"/>
                </a:lnTo>
                <a:lnTo>
                  <a:pt x="21742" y="5270"/>
                </a:lnTo>
                <a:lnTo>
                  <a:pt x="40525" y="5270"/>
                </a:lnTo>
                <a:lnTo>
                  <a:pt x="423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9765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22491" y="0"/>
                </a:moveTo>
                <a:lnTo>
                  <a:pt x="7391" y="0"/>
                </a:lnTo>
                <a:lnTo>
                  <a:pt x="0" y="56248"/>
                </a:lnTo>
                <a:lnTo>
                  <a:pt x="48336" y="56248"/>
                </a:lnTo>
                <a:lnTo>
                  <a:pt x="48981" y="50965"/>
                </a:lnTo>
                <a:lnTo>
                  <a:pt x="15722" y="50965"/>
                </a:lnTo>
                <a:lnTo>
                  <a:pt x="22491" y="0"/>
                </a:lnTo>
                <a:close/>
              </a:path>
              <a:path w="55245" h="56514">
                <a:moveTo>
                  <a:pt x="55206" y="0"/>
                </a:moveTo>
                <a:lnTo>
                  <a:pt x="40106" y="0"/>
                </a:lnTo>
                <a:lnTo>
                  <a:pt x="33883" y="50965"/>
                </a:lnTo>
                <a:lnTo>
                  <a:pt x="48981" y="50965"/>
                </a:lnTo>
                <a:lnTo>
                  <a:pt x="552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58087" y="3402693"/>
            <a:ext cx="132049" cy="89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12939" y="3415356"/>
            <a:ext cx="110191" cy="76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6577" y="3436044"/>
            <a:ext cx="55244" cy="56515"/>
          </a:xfrm>
          <a:custGeom>
            <a:avLst/>
            <a:gdLst/>
            <a:ahLst/>
            <a:cxnLst/>
            <a:rect l="l" t="t" r="r" b="b"/>
            <a:pathLst>
              <a:path w="55245" h="56514">
                <a:moveTo>
                  <a:pt x="22479" y="0"/>
                </a:moveTo>
                <a:lnTo>
                  <a:pt x="7378" y="0"/>
                </a:lnTo>
                <a:lnTo>
                  <a:pt x="0" y="56248"/>
                </a:lnTo>
                <a:lnTo>
                  <a:pt x="48336" y="56248"/>
                </a:lnTo>
                <a:lnTo>
                  <a:pt x="48980" y="50965"/>
                </a:lnTo>
                <a:lnTo>
                  <a:pt x="15722" y="50965"/>
                </a:lnTo>
                <a:lnTo>
                  <a:pt x="22479" y="0"/>
                </a:lnTo>
                <a:close/>
              </a:path>
              <a:path w="55245" h="56514">
                <a:moveTo>
                  <a:pt x="55194" y="0"/>
                </a:moveTo>
                <a:lnTo>
                  <a:pt x="40093" y="0"/>
                </a:lnTo>
                <a:lnTo>
                  <a:pt x="33870" y="50965"/>
                </a:lnTo>
                <a:lnTo>
                  <a:pt x="48980" y="50965"/>
                </a:lnTo>
                <a:lnTo>
                  <a:pt x="551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68367" y="346640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75" y="0"/>
                </a:lnTo>
              </a:path>
            </a:pathLst>
          </a:custGeom>
          <a:ln w="150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5984" y="346640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175" y="0"/>
                </a:lnTo>
              </a:path>
            </a:pathLst>
          </a:custGeom>
          <a:ln w="150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31158" y="2744729"/>
            <a:ext cx="568960" cy="502284"/>
          </a:xfrm>
          <a:custGeom>
            <a:avLst/>
            <a:gdLst/>
            <a:ahLst/>
            <a:cxnLst/>
            <a:rect l="l" t="t" r="r" b="b"/>
            <a:pathLst>
              <a:path w="568960" h="502285">
                <a:moveTo>
                  <a:pt x="462762" y="227723"/>
                </a:moveTo>
                <a:lnTo>
                  <a:pt x="366598" y="227723"/>
                </a:lnTo>
                <a:lnTo>
                  <a:pt x="314591" y="455980"/>
                </a:lnTo>
                <a:lnTo>
                  <a:pt x="258546" y="456234"/>
                </a:lnTo>
                <a:lnTo>
                  <a:pt x="211574" y="480923"/>
                </a:lnTo>
                <a:lnTo>
                  <a:pt x="202438" y="501522"/>
                </a:lnTo>
                <a:lnTo>
                  <a:pt x="356577" y="501776"/>
                </a:lnTo>
                <a:lnTo>
                  <a:pt x="372722" y="498554"/>
                </a:lnTo>
                <a:lnTo>
                  <a:pt x="387364" y="490896"/>
                </a:lnTo>
                <a:lnTo>
                  <a:pt x="399417" y="479670"/>
                </a:lnTo>
                <a:lnTo>
                  <a:pt x="407797" y="465747"/>
                </a:lnTo>
                <a:lnTo>
                  <a:pt x="462762" y="227723"/>
                </a:lnTo>
                <a:close/>
              </a:path>
              <a:path w="568960" h="502285">
                <a:moveTo>
                  <a:pt x="568375" y="182537"/>
                </a:moveTo>
                <a:lnTo>
                  <a:pt x="83083" y="182537"/>
                </a:lnTo>
                <a:lnTo>
                  <a:pt x="66975" y="186646"/>
                </a:lnTo>
                <a:lnTo>
                  <a:pt x="52614" y="195105"/>
                </a:lnTo>
                <a:lnTo>
                  <a:pt x="41108" y="207024"/>
                </a:lnTo>
                <a:lnTo>
                  <a:pt x="33566" y="221513"/>
                </a:lnTo>
                <a:lnTo>
                  <a:pt x="0" y="366521"/>
                </a:lnTo>
                <a:lnTo>
                  <a:pt x="761" y="383307"/>
                </a:lnTo>
                <a:lnTo>
                  <a:pt x="7926" y="397057"/>
                </a:lnTo>
                <a:lnTo>
                  <a:pt x="20418" y="406500"/>
                </a:lnTo>
                <a:lnTo>
                  <a:pt x="37160" y="410362"/>
                </a:lnTo>
                <a:lnTo>
                  <a:pt x="181927" y="410438"/>
                </a:lnTo>
                <a:lnTo>
                  <a:pt x="201096" y="406858"/>
                </a:lnTo>
                <a:lnTo>
                  <a:pt x="218076" y="397097"/>
                </a:lnTo>
                <a:lnTo>
                  <a:pt x="231053" y="382620"/>
                </a:lnTo>
                <a:lnTo>
                  <a:pt x="238213" y="364896"/>
                </a:lnTo>
                <a:lnTo>
                  <a:pt x="95504" y="364896"/>
                </a:lnTo>
                <a:lnTo>
                  <a:pt x="127546" y="227723"/>
                </a:lnTo>
                <a:lnTo>
                  <a:pt x="518464" y="227723"/>
                </a:lnTo>
                <a:lnTo>
                  <a:pt x="535654" y="222659"/>
                </a:lnTo>
                <a:lnTo>
                  <a:pt x="550627" y="212709"/>
                </a:lnTo>
                <a:lnTo>
                  <a:pt x="561980" y="198991"/>
                </a:lnTo>
                <a:lnTo>
                  <a:pt x="568312" y="182625"/>
                </a:lnTo>
                <a:close/>
              </a:path>
              <a:path w="568960" h="502285">
                <a:moveTo>
                  <a:pt x="270459" y="227723"/>
                </a:moveTo>
                <a:lnTo>
                  <a:pt x="175247" y="227723"/>
                </a:lnTo>
                <a:lnTo>
                  <a:pt x="143141" y="364896"/>
                </a:lnTo>
                <a:lnTo>
                  <a:pt x="238290" y="364896"/>
                </a:lnTo>
                <a:lnTo>
                  <a:pt x="270459" y="227723"/>
                </a:lnTo>
                <a:close/>
              </a:path>
              <a:path w="568960" h="502285">
                <a:moveTo>
                  <a:pt x="274459" y="0"/>
                </a:moveTo>
                <a:lnTo>
                  <a:pt x="130352" y="0"/>
                </a:lnTo>
                <a:lnTo>
                  <a:pt x="111185" y="3579"/>
                </a:lnTo>
                <a:lnTo>
                  <a:pt x="94183" y="13371"/>
                </a:lnTo>
                <a:lnTo>
                  <a:pt x="81237" y="27817"/>
                </a:lnTo>
                <a:lnTo>
                  <a:pt x="74079" y="45542"/>
                </a:lnTo>
                <a:lnTo>
                  <a:pt x="216750" y="45542"/>
                </a:lnTo>
                <a:lnTo>
                  <a:pt x="185635" y="182537"/>
                </a:lnTo>
                <a:lnTo>
                  <a:pt x="280860" y="182537"/>
                </a:lnTo>
                <a:lnTo>
                  <a:pt x="311763" y="45542"/>
                </a:lnTo>
                <a:lnTo>
                  <a:pt x="311468" y="28087"/>
                </a:lnTo>
                <a:lnTo>
                  <a:pt x="304407" y="13787"/>
                </a:lnTo>
                <a:lnTo>
                  <a:pt x="291691" y="3975"/>
                </a:lnTo>
                <a:lnTo>
                  <a:pt x="274497" y="25"/>
                </a:lnTo>
                <a:close/>
              </a:path>
              <a:path w="568960" h="502285">
                <a:moveTo>
                  <a:pt x="465886" y="0"/>
                </a:moveTo>
                <a:lnTo>
                  <a:pt x="416166" y="0"/>
                </a:lnTo>
                <a:lnTo>
                  <a:pt x="376110" y="182537"/>
                </a:lnTo>
                <a:lnTo>
                  <a:pt x="473011" y="182537"/>
                </a:lnTo>
                <a:lnTo>
                  <a:pt x="503301" y="44234"/>
                </a:lnTo>
                <a:lnTo>
                  <a:pt x="482841" y="3855"/>
                </a:lnTo>
                <a:lnTo>
                  <a:pt x="465874" y="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31630" y="3063896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39">
                <a:moveTo>
                  <a:pt x="58775" y="0"/>
                </a:moveTo>
                <a:lnTo>
                  <a:pt x="11188" y="0"/>
                </a:lnTo>
                <a:lnTo>
                  <a:pt x="0" y="47332"/>
                </a:lnTo>
                <a:lnTo>
                  <a:pt x="604" y="63866"/>
                </a:lnTo>
                <a:lnTo>
                  <a:pt x="7429" y="77500"/>
                </a:lnTo>
                <a:lnTo>
                  <a:pt x="19445" y="87036"/>
                </a:lnTo>
                <a:lnTo>
                  <a:pt x="35623" y="91274"/>
                </a:lnTo>
                <a:lnTo>
                  <a:pt x="37198" y="91274"/>
                </a:lnTo>
                <a:lnTo>
                  <a:pt x="587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8403" y="2744729"/>
            <a:ext cx="381635" cy="410845"/>
          </a:xfrm>
          <a:custGeom>
            <a:avLst/>
            <a:gdLst/>
            <a:ahLst/>
            <a:cxnLst/>
            <a:rect l="l" t="t" r="r" b="b"/>
            <a:pathLst>
              <a:path w="381635" h="410844">
                <a:moveTo>
                  <a:pt x="131241" y="0"/>
                </a:moveTo>
                <a:lnTo>
                  <a:pt x="83934" y="0"/>
                </a:lnTo>
                <a:lnTo>
                  <a:pt x="0" y="364896"/>
                </a:lnTo>
                <a:lnTo>
                  <a:pt x="203" y="364896"/>
                </a:lnTo>
                <a:lnTo>
                  <a:pt x="415" y="382253"/>
                </a:lnTo>
                <a:lnTo>
                  <a:pt x="7419" y="396520"/>
                </a:lnTo>
                <a:lnTo>
                  <a:pt x="20048" y="406342"/>
                </a:lnTo>
                <a:lnTo>
                  <a:pt x="37134" y="410362"/>
                </a:lnTo>
                <a:lnTo>
                  <a:pt x="84721" y="410806"/>
                </a:lnTo>
                <a:lnTo>
                  <a:pt x="127165" y="228079"/>
                </a:lnTo>
                <a:lnTo>
                  <a:pt x="269836" y="228079"/>
                </a:lnTo>
                <a:lnTo>
                  <a:pt x="249318" y="186049"/>
                </a:lnTo>
                <a:lnTo>
                  <a:pt x="233032" y="182511"/>
                </a:lnTo>
                <a:lnTo>
                  <a:pt x="137642" y="182168"/>
                </a:lnTo>
                <a:lnTo>
                  <a:pt x="168541" y="45542"/>
                </a:lnTo>
                <a:lnTo>
                  <a:pt x="168248" y="28131"/>
                </a:lnTo>
                <a:lnTo>
                  <a:pt x="161183" y="13830"/>
                </a:lnTo>
                <a:lnTo>
                  <a:pt x="148463" y="4015"/>
                </a:lnTo>
                <a:lnTo>
                  <a:pt x="131267" y="63"/>
                </a:lnTo>
                <a:close/>
              </a:path>
              <a:path w="381635" h="410844">
                <a:moveTo>
                  <a:pt x="269836" y="228079"/>
                </a:moveTo>
                <a:lnTo>
                  <a:pt x="175742" y="228079"/>
                </a:lnTo>
                <a:lnTo>
                  <a:pt x="132448" y="410438"/>
                </a:lnTo>
                <a:lnTo>
                  <a:pt x="326097" y="410730"/>
                </a:lnTo>
                <a:lnTo>
                  <a:pt x="373800" y="382952"/>
                </a:lnTo>
                <a:lnTo>
                  <a:pt x="381038" y="364896"/>
                </a:lnTo>
                <a:lnTo>
                  <a:pt x="238112" y="364896"/>
                </a:lnTo>
                <a:lnTo>
                  <a:pt x="269836" y="2280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9647" y="2744727"/>
            <a:ext cx="487045" cy="410845"/>
          </a:xfrm>
          <a:custGeom>
            <a:avLst/>
            <a:gdLst/>
            <a:ahLst/>
            <a:cxnLst/>
            <a:rect l="l" t="t" r="r" b="b"/>
            <a:pathLst>
              <a:path w="487045" h="410844">
                <a:moveTo>
                  <a:pt x="486765" y="91084"/>
                </a:moveTo>
                <a:lnTo>
                  <a:pt x="53873" y="91084"/>
                </a:lnTo>
                <a:lnTo>
                  <a:pt x="35517" y="95321"/>
                </a:lnTo>
                <a:lnTo>
                  <a:pt x="19373" y="105176"/>
                </a:lnTo>
                <a:lnTo>
                  <a:pt x="7078" y="119339"/>
                </a:lnTo>
                <a:lnTo>
                  <a:pt x="266" y="136499"/>
                </a:lnTo>
                <a:lnTo>
                  <a:pt x="114" y="136499"/>
                </a:lnTo>
                <a:lnTo>
                  <a:pt x="0" y="136994"/>
                </a:lnTo>
                <a:lnTo>
                  <a:pt x="97878" y="136994"/>
                </a:lnTo>
                <a:lnTo>
                  <a:pt x="34734" y="410438"/>
                </a:lnTo>
                <a:lnTo>
                  <a:pt x="84340" y="410438"/>
                </a:lnTo>
                <a:lnTo>
                  <a:pt x="102292" y="407301"/>
                </a:lnTo>
                <a:lnTo>
                  <a:pt x="118435" y="398686"/>
                </a:lnTo>
                <a:lnTo>
                  <a:pt x="131294" y="385787"/>
                </a:lnTo>
                <a:lnTo>
                  <a:pt x="139395" y="369798"/>
                </a:lnTo>
                <a:lnTo>
                  <a:pt x="193243" y="136626"/>
                </a:lnTo>
                <a:lnTo>
                  <a:pt x="430479" y="136626"/>
                </a:lnTo>
                <a:lnTo>
                  <a:pt x="449646" y="133048"/>
                </a:lnTo>
                <a:lnTo>
                  <a:pt x="466623" y="123290"/>
                </a:lnTo>
                <a:lnTo>
                  <a:pt x="479599" y="108814"/>
                </a:lnTo>
                <a:lnTo>
                  <a:pt x="486765" y="91084"/>
                </a:lnTo>
                <a:close/>
              </a:path>
              <a:path w="487045" h="410844">
                <a:moveTo>
                  <a:pt x="224358" y="0"/>
                </a:moveTo>
                <a:lnTo>
                  <a:pt x="174929" y="0"/>
                </a:lnTo>
                <a:lnTo>
                  <a:pt x="156937" y="3152"/>
                </a:lnTo>
                <a:lnTo>
                  <a:pt x="140760" y="11807"/>
                </a:lnTo>
                <a:lnTo>
                  <a:pt x="127888" y="24763"/>
                </a:lnTo>
                <a:lnTo>
                  <a:pt x="119811" y="40817"/>
                </a:lnTo>
                <a:lnTo>
                  <a:pt x="108356" y="91084"/>
                </a:lnTo>
                <a:lnTo>
                  <a:pt x="203631" y="91084"/>
                </a:lnTo>
                <a:lnTo>
                  <a:pt x="2243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7004" y="2927175"/>
            <a:ext cx="339091" cy="319405"/>
          </a:xfrm>
          <a:custGeom>
            <a:avLst/>
            <a:gdLst/>
            <a:ahLst/>
            <a:cxnLst/>
            <a:rect l="l" t="t" r="r" b="b"/>
            <a:pathLst>
              <a:path w="339089" h="319405">
                <a:moveTo>
                  <a:pt x="258825" y="182448"/>
                </a:moveTo>
                <a:lnTo>
                  <a:pt x="163550" y="182448"/>
                </a:lnTo>
                <a:lnTo>
                  <a:pt x="142824" y="273532"/>
                </a:lnTo>
                <a:lnTo>
                  <a:pt x="95097" y="273900"/>
                </a:lnTo>
                <a:lnTo>
                  <a:pt x="101" y="273900"/>
                </a:lnTo>
                <a:lnTo>
                  <a:pt x="314" y="291252"/>
                </a:lnTo>
                <a:lnTo>
                  <a:pt x="7318" y="305519"/>
                </a:lnTo>
                <a:lnTo>
                  <a:pt x="19946" y="315340"/>
                </a:lnTo>
                <a:lnTo>
                  <a:pt x="37033" y="319354"/>
                </a:lnTo>
                <a:lnTo>
                  <a:pt x="187159" y="319138"/>
                </a:lnTo>
                <a:lnTo>
                  <a:pt x="229636" y="293554"/>
                </a:lnTo>
                <a:lnTo>
                  <a:pt x="236931" y="278574"/>
                </a:lnTo>
                <a:lnTo>
                  <a:pt x="258825" y="182448"/>
                </a:lnTo>
                <a:close/>
              </a:path>
              <a:path w="339089" h="319405">
                <a:moveTo>
                  <a:pt x="290791" y="45631"/>
                </a:moveTo>
                <a:lnTo>
                  <a:pt x="194856" y="45631"/>
                </a:lnTo>
                <a:lnTo>
                  <a:pt x="174790" y="136728"/>
                </a:lnTo>
                <a:lnTo>
                  <a:pt x="77431" y="136817"/>
                </a:lnTo>
                <a:lnTo>
                  <a:pt x="30615" y="161286"/>
                </a:lnTo>
                <a:lnTo>
                  <a:pt x="0" y="273900"/>
                </a:lnTo>
                <a:lnTo>
                  <a:pt x="95097" y="273900"/>
                </a:lnTo>
                <a:lnTo>
                  <a:pt x="116839" y="182448"/>
                </a:lnTo>
                <a:lnTo>
                  <a:pt x="260794" y="182448"/>
                </a:lnTo>
                <a:lnTo>
                  <a:pt x="279907" y="178818"/>
                </a:lnTo>
                <a:lnTo>
                  <a:pt x="296824" y="169051"/>
                </a:lnTo>
                <a:lnTo>
                  <a:pt x="309750" y="154600"/>
                </a:lnTo>
                <a:lnTo>
                  <a:pt x="316890" y="136918"/>
                </a:lnTo>
                <a:lnTo>
                  <a:pt x="269278" y="136906"/>
                </a:lnTo>
                <a:lnTo>
                  <a:pt x="290791" y="45631"/>
                </a:lnTo>
                <a:close/>
              </a:path>
              <a:path w="339089" h="319405">
                <a:moveTo>
                  <a:pt x="317652" y="136728"/>
                </a:moveTo>
                <a:lnTo>
                  <a:pt x="269278" y="136906"/>
                </a:lnTo>
                <a:lnTo>
                  <a:pt x="317012" y="136906"/>
                </a:lnTo>
                <a:lnTo>
                  <a:pt x="317652" y="136728"/>
                </a:lnTo>
                <a:close/>
              </a:path>
              <a:path w="339089" h="319405">
                <a:moveTo>
                  <a:pt x="301218" y="0"/>
                </a:moveTo>
                <a:lnTo>
                  <a:pt x="108864" y="0"/>
                </a:lnTo>
                <a:lnTo>
                  <a:pt x="90821" y="3169"/>
                </a:lnTo>
                <a:lnTo>
                  <a:pt x="74612" y="11869"/>
                </a:lnTo>
                <a:lnTo>
                  <a:pt x="61737" y="24887"/>
                </a:lnTo>
                <a:lnTo>
                  <a:pt x="53695" y="41008"/>
                </a:lnTo>
                <a:lnTo>
                  <a:pt x="52641" y="45631"/>
                </a:lnTo>
                <a:lnTo>
                  <a:pt x="338569" y="45631"/>
                </a:lnTo>
                <a:lnTo>
                  <a:pt x="338429" y="45542"/>
                </a:lnTo>
                <a:lnTo>
                  <a:pt x="338209" y="28131"/>
                </a:lnTo>
                <a:lnTo>
                  <a:pt x="331152" y="13831"/>
                </a:lnTo>
                <a:lnTo>
                  <a:pt x="318437" y="4020"/>
                </a:lnTo>
                <a:lnTo>
                  <a:pt x="301218" y="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16924" y="3064157"/>
            <a:ext cx="59690" cy="91440"/>
          </a:xfrm>
          <a:custGeom>
            <a:avLst/>
            <a:gdLst/>
            <a:ahLst/>
            <a:cxnLst/>
            <a:rect l="l" t="t" r="r" b="b"/>
            <a:pathLst>
              <a:path w="59689" h="91439">
                <a:moveTo>
                  <a:pt x="21589" y="0"/>
                </a:moveTo>
                <a:lnTo>
                  <a:pt x="0" y="91376"/>
                </a:lnTo>
                <a:lnTo>
                  <a:pt x="47663" y="91008"/>
                </a:lnTo>
                <a:lnTo>
                  <a:pt x="59296" y="41833"/>
                </a:lnTo>
                <a:lnTo>
                  <a:pt x="57865" y="25706"/>
                </a:lnTo>
                <a:lnTo>
                  <a:pt x="50434" y="12572"/>
                </a:lnTo>
                <a:lnTo>
                  <a:pt x="38007" y="3611"/>
                </a:lnTo>
                <a:lnTo>
                  <a:pt x="215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73354" y="2835817"/>
            <a:ext cx="454659" cy="410845"/>
          </a:xfrm>
          <a:custGeom>
            <a:avLst/>
            <a:gdLst/>
            <a:ahLst/>
            <a:cxnLst/>
            <a:rect l="l" t="t" r="r" b="b"/>
            <a:pathLst>
              <a:path w="454660" h="410844">
                <a:moveTo>
                  <a:pt x="333273" y="365252"/>
                </a:moveTo>
                <a:lnTo>
                  <a:pt x="228" y="365252"/>
                </a:lnTo>
                <a:lnTo>
                  <a:pt x="272" y="381872"/>
                </a:lnTo>
                <a:lnTo>
                  <a:pt x="6562" y="395727"/>
                </a:lnTo>
                <a:lnTo>
                  <a:pt x="18077" y="405640"/>
                </a:lnTo>
                <a:lnTo>
                  <a:pt x="33794" y="410438"/>
                </a:lnTo>
                <a:lnTo>
                  <a:pt x="322948" y="410438"/>
                </a:lnTo>
                <a:lnTo>
                  <a:pt x="333273" y="365252"/>
                </a:lnTo>
                <a:close/>
              </a:path>
              <a:path w="454660" h="410844">
                <a:moveTo>
                  <a:pt x="417283" y="0"/>
                </a:moveTo>
                <a:lnTo>
                  <a:pt x="82181" y="0"/>
                </a:lnTo>
                <a:lnTo>
                  <a:pt x="64887" y="2911"/>
                </a:lnTo>
                <a:lnTo>
                  <a:pt x="49228" y="10936"/>
                </a:lnTo>
                <a:lnTo>
                  <a:pt x="36508" y="23011"/>
                </a:lnTo>
                <a:lnTo>
                  <a:pt x="28028" y="38074"/>
                </a:lnTo>
                <a:lnTo>
                  <a:pt x="26314" y="45897"/>
                </a:lnTo>
                <a:lnTo>
                  <a:pt x="357073" y="45897"/>
                </a:lnTo>
                <a:lnTo>
                  <a:pt x="337362" y="134175"/>
                </a:lnTo>
                <a:lnTo>
                  <a:pt x="151028" y="134175"/>
                </a:lnTo>
                <a:lnTo>
                  <a:pt x="93551" y="137147"/>
                </a:lnTo>
                <a:lnTo>
                  <a:pt x="63069" y="143136"/>
                </a:lnTo>
                <a:lnTo>
                  <a:pt x="49392" y="156644"/>
                </a:lnTo>
                <a:lnTo>
                  <a:pt x="42329" y="182168"/>
                </a:lnTo>
                <a:lnTo>
                  <a:pt x="31691" y="229361"/>
                </a:lnTo>
                <a:lnTo>
                  <a:pt x="17587" y="290231"/>
                </a:lnTo>
                <a:lnTo>
                  <a:pt x="5272" y="342840"/>
                </a:lnTo>
                <a:lnTo>
                  <a:pt x="0" y="365252"/>
                </a:lnTo>
                <a:lnTo>
                  <a:pt x="95084" y="365252"/>
                </a:lnTo>
                <a:lnTo>
                  <a:pt x="107795" y="313388"/>
                </a:lnTo>
                <a:lnTo>
                  <a:pt x="115376" y="281811"/>
                </a:lnTo>
                <a:lnTo>
                  <a:pt x="120838" y="257661"/>
                </a:lnTo>
                <a:lnTo>
                  <a:pt x="127190" y="228079"/>
                </a:lnTo>
                <a:lnTo>
                  <a:pt x="148089" y="200326"/>
                </a:lnTo>
                <a:lnTo>
                  <a:pt x="183937" y="186831"/>
                </a:lnTo>
                <a:lnTo>
                  <a:pt x="217837" y="182482"/>
                </a:lnTo>
                <a:lnTo>
                  <a:pt x="232892" y="182168"/>
                </a:lnTo>
                <a:lnTo>
                  <a:pt x="380492" y="182168"/>
                </a:lnTo>
                <a:lnTo>
                  <a:pt x="397838" y="178428"/>
                </a:lnTo>
                <a:lnTo>
                  <a:pt x="414269" y="168608"/>
                </a:lnTo>
                <a:lnTo>
                  <a:pt x="426797" y="154344"/>
                </a:lnTo>
                <a:lnTo>
                  <a:pt x="433669" y="137147"/>
                </a:lnTo>
                <a:lnTo>
                  <a:pt x="433768" y="136994"/>
                </a:lnTo>
                <a:lnTo>
                  <a:pt x="454515" y="45897"/>
                </a:lnTo>
                <a:lnTo>
                  <a:pt x="454290" y="28131"/>
                </a:lnTo>
                <a:lnTo>
                  <a:pt x="447225" y="13830"/>
                </a:lnTo>
                <a:lnTo>
                  <a:pt x="434505" y="4015"/>
                </a:lnTo>
                <a:lnTo>
                  <a:pt x="417309" y="63"/>
                </a:lnTo>
                <a:close/>
              </a:path>
              <a:path w="454660" h="410844">
                <a:moveTo>
                  <a:pt x="380492" y="182168"/>
                </a:moveTo>
                <a:lnTo>
                  <a:pt x="232892" y="182168"/>
                </a:lnTo>
                <a:lnTo>
                  <a:pt x="379196" y="182448"/>
                </a:lnTo>
                <a:lnTo>
                  <a:pt x="380492" y="1821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7004" y="2927175"/>
            <a:ext cx="339091" cy="319405"/>
          </a:xfrm>
          <a:custGeom>
            <a:avLst/>
            <a:gdLst/>
            <a:ahLst/>
            <a:cxnLst/>
            <a:rect l="l" t="t" r="r" b="b"/>
            <a:pathLst>
              <a:path w="339089" h="319405">
                <a:moveTo>
                  <a:pt x="258825" y="182448"/>
                </a:moveTo>
                <a:lnTo>
                  <a:pt x="163550" y="182448"/>
                </a:lnTo>
                <a:lnTo>
                  <a:pt x="142824" y="273532"/>
                </a:lnTo>
                <a:lnTo>
                  <a:pt x="95097" y="273900"/>
                </a:lnTo>
                <a:lnTo>
                  <a:pt x="101" y="273900"/>
                </a:lnTo>
                <a:lnTo>
                  <a:pt x="314" y="291252"/>
                </a:lnTo>
                <a:lnTo>
                  <a:pt x="7318" y="305519"/>
                </a:lnTo>
                <a:lnTo>
                  <a:pt x="19946" y="315340"/>
                </a:lnTo>
                <a:lnTo>
                  <a:pt x="37033" y="319354"/>
                </a:lnTo>
                <a:lnTo>
                  <a:pt x="187159" y="319138"/>
                </a:lnTo>
                <a:lnTo>
                  <a:pt x="229636" y="293554"/>
                </a:lnTo>
                <a:lnTo>
                  <a:pt x="236931" y="278574"/>
                </a:lnTo>
                <a:lnTo>
                  <a:pt x="258825" y="182448"/>
                </a:lnTo>
                <a:close/>
              </a:path>
              <a:path w="339089" h="319405">
                <a:moveTo>
                  <a:pt x="290791" y="45631"/>
                </a:moveTo>
                <a:lnTo>
                  <a:pt x="194856" y="45631"/>
                </a:lnTo>
                <a:lnTo>
                  <a:pt x="174790" y="136728"/>
                </a:lnTo>
                <a:lnTo>
                  <a:pt x="77431" y="136817"/>
                </a:lnTo>
                <a:lnTo>
                  <a:pt x="30615" y="161286"/>
                </a:lnTo>
                <a:lnTo>
                  <a:pt x="0" y="273900"/>
                </a:lnTo>
                <a:lnTo>
                  <a:pt x="95097" y="273900"/>
                </a:lnTo>
                <a:lnTo>
                  <a:pt x="116839" y="182448"/>
                </a:lnTo>
                <a:lnTo>
                  <a:pt x="260794" y="182448"/>
                </a:lnTo>
                <a:lnTo>
                  <a:pt x="279907" y="178818"/>
                </a:lnTo>
                <a:lnTo>
                  <a:pt x="296824" y="169051"/>
                </a:lnTo>
                <a:lnTo>
                  <a:pt x="309750" y="154600"/>
                </a:lnTo>
                <a:lnTo>
                  <a:pt x="316890" y="136918"/>
                </a:lnTo>
                <a:lnTo>
                  <a:pt x="269278" y="136906"/>
                </a:lnTo>
                <a:lnTo>
                  <a:pt x="290791" y="45631"/>
                </a:lnTo>
                <a:close/>
              </a:path>
              <a:path w="339089" h="319405">
                <a:moveTo>
                  <a:pt x="317652" y="136728"/>
                </a:moveTo>
                <a:lnTo>
                  <a:pt x="269278" y="136906"/>
                </a:lnTo>
                <a:lnTo>
                  <a:pt x="317012" y="136906"/>
                </a:lnTo>
                <a:lnTo>
                  <a:pt x="317652" y="136728"/>
                </a:lnTo>
                <a:close/>
              </a:path>
              <a:path w="339089" h="319405">
                <a:moveTo>
                  <a:pt x="301218" y="0"/>
                </a:moveTo>
                <a:lnTo>
                  <a:pt x="108864" y="0"/>
                </a:lnTo>
                <a:lnTo>
                  <a:pt x="90821" y="3169"/>
                </a:lnTo>
                <a:lnTo>
                  <a:pt x="74612" y="11869"/>
                </a:lnTo>
                <a:lnTo>
                  <a:pt x="61737" y="24887"/>
                </a:lnTo>
                <a:lnTo>
                  <a:pt x="53695" y="41008"/>
                </a:lnTo>
                <a:lnTo>
                  <a:pt x="52641" y="45631"/>
                </a:lnTo>
                <a:lnTo>
                  <a:pt x="338569" y="45631"/>
                </a:lnTo>
                <a:lnTo>
                  <a:pt x="338429" y="45542"/>
                </a:lnTo>
                <a:lnTo>
                  <a:pt x="338209" y="28131"/>
                </a:lnTo>
                <a:lnTo>
                  <a:pt x="331152" y="13831"/>
                </a:lnTo>
                <a:lnTo>
                  <a:pt x="318437" y="4020"/>
                </a:lnTo>
                <a:lnTo>
                  <a:pt x="301218" y="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8924" y="2790271"/>
            <a:ext cx="212534" cy="91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4969" y="2972447"/>
            <a:ext cx="215811" cy="91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84201" y="3154951"/>
            <a:ext cx="270510" cy="320040"/>
          </a:xfrm>
          <a:custGeom>
            <a:avLst/>
            <a:gdLst/>
            <a:ahLst/>
            <a:cxnLst/>
            <a:rect l="l" t="t" r="r" b="b"/>
            <a:pathLst>
              <a:path w="270509" h="320039">
                <a:moveTo>
                  <a:pt x="169316" y="0"/>
                </a:moveTo>
                <a:lnTo>
                  <a:pt x="0" y="319608"/>
                </a:lnTo>
                <a:lnTo>
                  <a:pt x="101587" y="319608"/>
                </a:lnTo>
                <a:lnTo>
                  <a:pt x="270052" y="126"/>
                </a:lnTo>
                <a:lnTo>
                  <a:pt x="1693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02842" y="3155096"/>
            <a:ext cx="193040" cy="320040"/>
          </a:xfrm>
          <a:custGeom>
            <a:avLst/>
            <a:gdLst/>
            <a:ahLst/>
            <a:cxnLst/>
            <a:rect l="l" t="t" r="r" b="b"/>
            <a:pathLst>
              <a:path w="193040" h="320039">
                <a:moveTo>
                  <a:pt x="168440" y="0"/>
                </a:moveTo>
                <a:lnTo>
                  <a:pt x="0" y="319468"/>
                </a:lnTo>
                <a:lnTo>
                  <a:pt x="24231" y="319468"/>
                </a:lnTo>
                <a:lnTo>
                  <a:pt x="192747" y="25"/>
                </a:lnTo>
                <a:lnTo>
                  <a:pt x="1684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76059" y="3044859"/>
            <a:ext cx="282575" cy="248285"/>
          </a:xfrm>
          <a:custGeom>
            <a:avLst/>
            <a:gdLst/>
            <a:ahLst/>
            <a:cxnLst/>
            <a:rect l="l" t="t" r="r" b="b"/>
            <a:pathLst>
              <a:path w="282575" h="248285">
                <a:moveTo>
                  <a:pt x="265966" y="18897"/>
                </a:moveTo>
                <a:lnTo>
                  <a:pt x="238074" y="18897"/>
                </a:lnTo>
                <a:lnTo>
                  <a:pt x="43230" y="247700"/>
                </a:lnTo>
                <a:lnTo>
                  <a:pt x="68719" y="247700"/>
                </a:lnTo>
                <a:lnTo>
                  <a:pt x="265966" y="18897"/>
                </a:lnTo>
                <a:close/>
              </a:path>
              <a:path w="282575" h="248285">
                <a:moveTo>
                  <a:pt x="282257" y="0"/>
                </a:moveTo>
                <a:lnTo>
                  <a:pt x="4521" y="0"/>
                </a:lnTo>
                <a:lnTo>
                  <a:pt x="0" y="19037"/>
                </a:lnTo>
                <a:lnTo>
                  <a:pt x="265966" y="18897"/>
                </a:lnTo>
                <a:lnTo>
                  <a:pt x="2822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4167" y="2608098"/>
            <a:ext cx="583565" cy="684530"/>
          </a:xfrm>
          <a:custGeom>
            <a:avLst/>
            <a:gdLst/>
            <a:ahLst/>
            <a:cxnLst/>
            <a:rect l="l" t="t" r="r" b="b"/>
            <a:pathLst>
              <a:path w="583564" h="684529">
                <a:moveTo>
                  <a:pt x="583425" y="0"/>
                </a:moveTo>
                <a:lnTo>
                  <a:pt x="521208" y="0"/>
                </a:lnTo>
                <a:lnTo>
                  <a:pt x="502045" y="3578"/>
                </a:lnTo>
                <a:lnTo>
                  <a:pt x="485068" y="13336"/>
                </a:lnTo>
                <a:lnTo>
                  <a:pt x="472089" y="27812"/>
                </a:lnTo>
                <a:lnTo>
                  <a:pt x="464921" y="45542"/>
                </a:lnTo>
                <a:lnTo>
                  <a:pt x="464743" y="45542"/>
                </a:lnTo>
                <a:lnTo>
                  <a:pt x="391858" y="364705"/>
                </a:lnTo>
                <a:lnTo>
                  <a:pt x="54851" y="364705"/>
                </a:lnTo>
                <a:lnTo>
                  <a:pt x="37044" y="369357"/>
                </a:lnTo>
                <a:lnTo>
                  <a:pt x="21459" y="379279"/>
                </a:lnTo>
                <a:lnTo>
                  <a:pt x="9613" y="393248"/>
                </a:lnTo>
                <a:lnTo>
                  <a:pt x="3022" y="410044"/>
                </a:lnTo>
                <a:lnTo>
                  <a:pt x="2768" y="410044"/>
                </a:lnTo>
                <a:lnTo>
                  <a:pt x="0" y="421690"/>
                </a:lnTo>
                <a:lnTo>
                  <a:pt x="307060" y="421690"/>
                </a:lnTo>
                <a:lnTo>
                  <a:pt x="80518" y="684466"/>
                </a:lnTo>
                <a:lnTo>
                  <a:pt x="178041" y="684466"/>
                </a:lnTo>
                <a:lnTo>
                  <a:pt x="369773" y="455587"/>
                </a:lnTo>
                <a:lnTo>
                  <a:pt x="479057" y="455587"/>
                </a:lnTo>
                <a:lnTo>
                  <a:pt x="493572" y="392483"/>
                </a:lnTo>
                <a:lnTo>
                  <a:pt x="524824" y="256242"/>
                </a:lnTo>
                <a:lnTo>
                  <a:pt x="583425" y="0"/>
                </a:lnTo>
                <a:close/>
              </a:path>
              <a:path w="583564" h="684529">
                <a:moveTo>
                  <a:pt x="479057" y="455587"/>
                </a:moveTo>
                <a:lnTo>
                  <a:pt x="370293" y="455587"/>
                </a:lnTo>
                <a:lnTo>
                  <a:pt x="326212" y="649973"/>
                </a:lnTo>
                <a:lnTo>
                  <a:pt x="404533" y="649973"/>
                </a:lnTo>
                <a:lnTo>
                  <a:pt x="421615" y="647893"/>
                </a:lnTo>
                <a:lnTo>
                  <a:pt x="442963" y="610387"/>
                </a:lnTo>
                <a:lnTo>
                  <a:pt x="455129" y="559049"/>
                </a:lnTo>
                <a:lnTo>
                  <a:pt x="465923" y="512510"/>
                </a:lnTo>
                <a:lnTo>
                  <a:pt x="479057" y="455587"/>
                </a:lnTo>
                <a:close/>
              </a:path>
              <a:path w="583564" h="684529">
                <a:moveTo>
                  <a:pt x="351345" y="136994"/>
                </a:moveTo>
                <a:lnTo>
                  <a:pt x="247294" y="136994"/>
                </a:lnTo>
                <a:lnTo>
                  <a:pt x="208414" y="158433"/>
                </a:lnTo>
                <a:lnTo>
                  <a:pt x="156400" y="364705"/>
                </a:lnTo>
                <a:lnTo>
                  <a:pt x="299237" y="364705"/>
                </a:lnTo>
                <a:lnTo>
                  <a:pt x="351345" y="136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5448" y="2608102"/>
            <a:ext cx="877569" cy="866775"/>
          </a:xfrm>
          <a:custGeom>
            <a:avLst/>
            <a:gdLst/>
            <a:ahLst/>
            <a:cxnLst/>
            <a:rect l="l" t="t" r="r" b="b"/>
            <a:pathLst>
              <a:path w="877570" h="866775">
                <a:moveTo>
                  <a:pt x="619442" y="455790"/>
                </a:moveTo>
                <a:lnTo>
                  <a:pt x="474802" y="455790"/>
                </a:lnTo>
                <a:lnTo>
                  <a:pt x="621665" y="592378"/>
                </a:lnTo>
                <a:lnTo>
                  <a:pt x="612089" y="592378"/>
                </a:lnTo>
                <a:lnTo>
                  <a:pt x="588394" y="658020"/>
                </a:lnTo>
                <a:lnTo>
                  <a:pt x="564708" y="706902"/>
                </a:lnTo>
                <a:lnTo>
                  <a:pt x="532638" y="756970"/>
                </a:lnTo>
                <a:lnTo>
                  <a:pt x="487841" y="801060"/>
                </a:lnTo>
                <a:lnTo>
                  <a:pt x="440045" y="826585"/>
                </a:lnTo>
                <a:lnTo>
                  <a:pt x="394806" y="838366"/>
                </a:lnTo>
                <a:lnTo>
                  <a:pt x="357682" y="841222"/>
                </a:lnTo>
                <a:lnTo>
                  <a:pt x="31381" y="841222"/>
                </a:lnTo>
                <a:lnTo>
                  <a:pt x="0" y="866457"/>
                </a:lnTo>
                <a:lnTo>
                  <a:pt x="381025" y="866012"/>
                </a:lnTo>
                <a:lnTo>
                  <a:pt x="433398" y="858666"/>
                </a:lnTo>
                <a:lnTo>
                  <a:pt x="478876" y="838676"/>
                </a:lnTo>
                <a:lnTo>
                  <a:pt x="517806" y="809120"/>
                </a:lnTo>
                <a:lnTo>
                  <a:pt x="550534" y="773073"/>
                </a:lnTo>
                <a:lnTo>
                  <a:pt x="577404" y="733611"/>
                </a:lnTo>
                <a:lnTo>
                  <a:pt x="598764" y="693810"/>
                </a:lnTo>
                <a:lnTo>
                  <a:pt x="614958" y="656746"/>
                </a:lnTo>
                <a:lnTo>
                  <a:pt x="633234" y="603135"/>
                </a:lnTo>
                <a:lnTo>
                  <a:pt x="774490" y="603135"/>
                </a:lnTo>
                <a:lnTo>
                  <a:pt x="619442" y="455790"/>
                </a:lnTo>
                <a:close/>
              </a:path>
              <a:path w="877570" h="866775">
                <a:moveTo>
                  <a:pt x="579386" y="0"/>
                </a:moveTo>
                <a:lnTo>
                  <a:pt x="557618" y="0"/>
                </a:lnTo>
                <a:lnTo>
                  <a:pt x="483587" y="323581"/>
                </a:lnTo>
                <a:lnTo>
                  <a:pt x="453014" y="456634"/>
                </a:lnTo>
                <a:lnTo>
                  <a:pt x="439739" y="514162"/>
                </a:lnTo>
                <a:lnTo>
                  <a:pt x="428730" y="561625"/>
                </a:lnTo>
                <a:lnTo>
                  <a:pt x="416280" y="614159"/>
                </a:lnTo>
                <a:lnTo>
                  <a:pt x="415734" y="616267"/>
                </a:lnTo>
                <a:lnTo>
                  <a:pt x="414731" y="620356"/>
                </a:lnTo>
                <a:lnTo>
                  <a:pt x="409997" y="637032"/>
                </a:lnTo>
                <a:lnTo>
                  <a:pt x="402058" y="651317"/>
                </a:lnTo>
                <a:lnTo>
                  <a:pt x="387586" y="661295"/>
                </a:lnTo>
                <a:lnTo>
                  <a:pt x="363258" y="665048"/>
                </a:lnTo>
                <a:lnTo>
                  <a:pt x="281508" y="665048"/>
                </a:lnTo>
                <a:lnTo>
                  <a:pt x="277101" y="684453"/>
                </a:lnTo>
                <a:lnTo>
                  <a:pt x="377075" y="684453"/>
                </a:lnTo>
                <a:lnTo>
                  <a:pt x="394740" y="681323"/>
                </a:lnTo>
                <a:lnTo>
                  <a:pt x="410668" y="672765"/>
                </a:lnTo>
                <a:lnTo>
                  <a:pt x="423465" y="660027"/>
                </a:lnTo>
                <a:lnTo>
                  <a:pt x="431736" y="644359"/>
                </a:lnTo>
                <a:lnTo>
                  <a:pt x="474586" y="455790"/>
                </a:lnTo>
                <a:lnTo>
                  <a:pt x="813320" y="455790"/>
                </a:lnTo>
                <a:lnTo>
                  <a:pt x="856274" y="433900"/>
                </a:lnTo>
                <a:lnTo>
                  <a:pt x="877417" y="364705"/>
                </a:lnTo>
                <a:lnTo>
                  <a:pt x="496150" y="364705"/>
                </a:lnTo>
                <a:lnTo>
                  <a:pt x="515721" y="273875"/>
                </a:lnTo>
                <a:lnTo>
                  <a:pt x="716457" y="273875"/>
                </a:lnTo>
                <a:lnTo>
                  <a:pt x="731787" y="269438"/>
                </a:lnTo>
                <a:lnTo>
                  <a:pt x="745423" y="261056"/>
                </a:lnTo>
                <a:lnTo>
                  <a:pt x="756387" y="249524"/>
                </a:lnTo>
                <a:lnTo>
                  <a:pt x="763701" y="235635"/>
                </a:lnTo>
                <a:lnTo>
                  <a:pt x="775500" y="182168"/>
                </a:lnTo>
                <a:lnTo>
                  <a:pt x="537298" y="182168"/>
                </a:lnTo>
                <a:lnTo>
                  <a:pt x="579386" y="0"/>
                </a:lnTo>
                <a:close/>
              </a:path>
              <a:path w="877570" h="866775">
                <a:moveTo>
                  <a:pt x="774490" y="603135"/>
                </a:moveTo>
                <a:lnTo>
                  <a:pt x="633234" y="603135"/>
                </a:lnTo>
                <a:lnTo>
                  <a:pt x="671461" y="638695"/>
                </a:lnTo>
                <a:lnTo>
                  <a:pt x="811428" y="638238"/>
                </a:lnTo>
                <a:lnTo>
                  <a:pt x="774490" y="6031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75571" y="3200473"/>
            <a:ext cx="546734" cy="234315"/>
          </a:xfrm>
          <a:custGeom>
            <a:avLst/>
            <a:gdLst/>
            <a:ahLst/>
            <a:cxnLst/>
            <a:rect l="l" t="t" r="r" b="b"/>
            <a:pathLst>
              <a:path w="546735" h="234314">
                <a:moveTo>
                  <a:pt x="546201" y="0"/>
                </a:moveTo>
                <a:lnTo>
                  <a:pt x="440982" y="0"/>
                </a:lnTo>
                <a:lnTo>
                  <a:pt x="434101" y="82217"/>
                </a:lnTo>
                <a:lnTo>
                  <a:pt x="417706" y="124437"/>
                </a:lnTo>
                <a:lnTo>
                  <a:pt x="379102" y="139992"/>
                </a:lnTo>
                <a:lnTo>
                  <a:pt x="305600" y="142214"/>
                </a:lnTo>
                <a:lnTo>
                  <a:pt x="113817" y="142214"/>
                </a:lnTo>
                <a:lnTo>
                  <a:pt x="0" y="233768"/>
                </a:lnTo>
                <a:lnTo>
                  <a:pt x="307555" y="233768"/>
                </a:lnTo>
                <a:lnTo>
                  <a:pt x="342173" y="231115"/>
                </a:lnTo>
                <a:lnTo>
                  <a:pt x="384327" y="220173"/>
                </a:lnTo>
                <a:lnTo>
                  <a:pt x="428824" y="196467"/>
                </a:lnTo>
                <a:lnTo>
                  <a:pt x="470471" y="155524"/>
                </a:lnTo>
                <a:lnTo>
                  <a:pt x="499629" y="110292"/>
                </a:lnTo>
                <a:lnTo>
                  <a:pt x="521866" y="65284"/>
                </a:lnTo>
                <a:lnTo>
                  <a:pt x="537338" y="26515"/>
                </a:lnTo>
                <a:lnTo>
                  <a:pt x="5462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03403" y="2745136"/>
            <a:ext cx="307975" cy="728980"/>
          </a:xfrm>
          <a:custGeom>
            <a:avLst/>
            <a:gdLst/>
            <a:ahLst/>
            <a:cxnLst/>
            <a:rect l="l" t="t" r="r" b="b"/>
            <a:pathLst>
              <a:path w="307975" h="728979">
                <a:moveTo>
                  <a:pt x="151084" y="427875"/>
                </a:moveTo>
                <a:lnTo>
                  <a:pt x="92887" y="427875"/>
                </a:lnTo>
                <a:lnTo>
                  <a:pt x="106143" y="427923"/>
                </a:lnTo>
                <a:lnTo>
                  <a:pt x="116738" y="428809"/>
                </a:lnTo>
                <a:lnTo>
                  <a:pt x="124923" y="431333"/>
                </a:lnTo>
                <a:lnTo>
                  <a:pt x="130949" y="436295"/>
                </a:lnTo>
                <a:lnTo>
                  <a:pt x="134898" y="445960"/>
                </a:lnTo>
                <a:lnTo>
                  <a:pt x="134527" y="460301"/>
                </a:lnTo>
                <a:lnTo>
                  <a:pt x="130342" y="481430"/>
                </a:lnTo>
                <a:lnTo>
                  <a:pt x="122847" y="511454"/>
                </a:lnTo>
                <a:lnTo>
                  <a:pt x="112088" y="554118"/>
                </a:lnTo>
                <a:lnTo>
                  <a:pt x="97643" y="612033"/>
                </a:lnTo>
                <a:lnTo>
                  <a:pt x="68668" y="728853"/>
                </a:lnTo>
                <a:lnTo>
                  <a:pt x="95402" y="728840"/>
                </a:lnTo>
                <a:lnTo>
                  <a:pt x="156425" y="455498"/>
                </a:lnTo>
                <a:lnTo>
                  <a:pt x="156127" y="438087"/>
                </a:lnTo>
                <a:lnTo>
                  <a:pt x="151084" y="427875"/>
                </a:lnTo>
                <a:close/>
              </a:path>
              <a:path w="307975" h="728979">
                <a:moveTo>
                  <a:pt x="285864" y="0"/>
                </a:moveTo>
                <a:lnTo>
                  <a:pt x="219163" y="114998"/>
                </a:lnTo>
                <a:lnTo>
                  <a:pt x="73761" y="114998"/>
                </a:lnTo>
                <a:lnTo>
                  <a:pt x="0" y="427901"/>
                </a:lnTo>
                <a:lnTo>
                  <a:pt x="151084" y="427875"/>
                </a:lnTo>
                <a:lnTo>
                  <a:pt x="149066" y="423787"/>
                </a:lnTo>
                <a:lnTo>
                  <a:pt x="136347" y="413976"/>
                </a:lnTo>
                <a:lnTo>
                  <a:pt x="119100" y="410019"/>
                </a:lnTo>
                <a:lnTo>
                  <a:pt x="26403" y="409956"/>
                </a:lnTo>
                <a:lnTo>
                  <a:pt x="47472" y="318757"/>
                </a:lnTo>
                <a:lnTo>
                  <a:pt x="194805" y="318668"/>
                </a:lnTo>
                <a:lnTo>
                  <a:pt x="209993" y="316418"/>
                </a:lnTo>
                <a:lnTo>
                  <a:pt x="224058" y="310146"/>
                </a:lnTo>
                <a:lnTo>
                  <a:pt x="236130" y="300569"/>
                </a:lnTo>
                <a:lnTo>
                  <a:pt x="245338" y="288404"/>
                </a:lnTo>
                <a:lnTo>
                  <a:pt x="259181" y="227672"/>
                </a:lnTo>
                <a:lnTo>
                  <a:pt x="68529" y="227672"/>
                </a:lnTo>
                <a:lnTo>
                  <a:pt x="89522" y="136804"/>
                </a:lnTo>
                <a:lnTo>
                  <a:pt x="229311" y="136804"/>
                </a:lnTo>
                <a:lnTo>
                  <a:pt x="229895" y="135788"/>
                </a:lnTo>
                <a:lnTo>
                  <a:pt x="230377" y="135788"/>
                </a:lnTo>
                <a:lnTo>
                  <a:pt x="230682" y="134429"/>
                </a:lnTo>
                <a:lnTo>
                  <a:pt x="307873" y="12"/>
                </a:lnTo>
                <a:lnTo>
                  <a:pt x="2858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7166" y="2744974"/>
            <a:ext cx="594994" cy="729615"/>
          </a:xfrm>
          <a:custGeom>
            <a:avLst/>
            <a:gdLst/>
            <a:ahLst/>
            <a:cxnLst/>
            <a:rect l="l" t="t" r="r" b="b"/>
            <a:pathLst>
              <a:path w="594995" h="729614">
                <a:moveTo>
                  <a:pt x="336457" y="318998"/>
                </a:moveTo>
                <a:lnTo>
                  <a:pt x="227063" y="318998"/>
                </a:lnTo>
                <a:lnTo>
                  <a:pt x="205473" y="410121"/>
                </a:lnTo>
                <a:lnTo>
                  <a:pt x="64719" y="410121"/>
                </a:lnTo>
                <a:lnTo>
                  <a:pt x="0" y="684606"/>
                </a:lnTo>
                <a:lnTo>
                  <a:pt x="482" y="701686"/>
                </a:lnTo>
                <a:lnTo>
                  <a:pt x="7564" y="715703"/>
                </a:lnTo>
                <a:lnTo>
                  <a:pt x="20125" y="725341"/>
                </a:lnTo>
                <a:lnTo>
                  <a:pt x="37045" y="729284"/>
                </a:lnTo>
                <a:lnTo>
                  <a:pt x="379387" y="729043"/>
                </a:lnTo>
                <a:lnTo>
                  <a:pt x="392994" y="674036"/>
                </a:lnTo>
                <a:lnTo>
                  <a:pt x="401867" y="638276"/>
                </a:lnTo>
                <a:lnTo>
                  <a:pt x="298907" y="638276"/>
                </a:lnTo>
                <a:lnTo>
                  <a:pt x="156311" y="637908"/>
                </a:lnTo>
                <a:lnTo>
                  <a:pt x="186575" y="501281"/>
                </a:lnTo>
                <a:lnTo>
                  <a:pt x="436136" y="501281"/>
                </a:lnTo>
                <a:lnTo>
                  <a:pt x="440285" y="484827"/>
                </a:lnTo>
                <a:lnTo>
                  <a:pt x="444500" y="466164"/>
                </a:lnTo>
                <a:lnTo>
                  <a:pt x="446409" y="452823"/>
                </a:lnTo>
                <a:lnTo>
                  <a:pt x="445300" y="445731"/>
                </a:lnTo>
                <a:lnTo>
                  <a:pt x="442043" y="444156"/>
                </a:lnTo>
                <a:lnTo>
                  <a:pt x="436051" y="443371"/>
                </a:lnTo>
                <a:lnTo>
                  <a:pt x="429046" y="443141"/>
                </a:lnTo>
                <a:lnTo>
                  <a:pt x="307200" y="443141"/>
                </a:lnTo>
                <a:lnTo>
                  <a:pt x="336457" y="318998"/>
                </a:lnTo>
                <a:close/>
              </a:path>
              <a:path w="594995" h="729614">
                <a:moveTo>
                  <a:pt x="436136" y="501281"/>
                </a:moveTo>
                <a:lnTo>
                  <a:pt x="326301" y="501281"/>
                </a:lnTo>
                <a:lnTo>
                  <a:pt x="298907" y="638276"/>
                </a:lnTo>
                <a:lnTo>
                  <a:pt x="401867" y="638276"/>
                </a:lnTo>
                <a:lnTo>
                  <a:pt x="408652" y="610935"/>
                </a:lnTo>
                <a:lnTo>
                  <a:pt x="423451" y="551598"/>
                </a:lnTo>
                <a:lnTo>
                  <a:pt x="436136" y="501281"/>
                </a:lnTo>
                <a:close/>
              </a:path>
              <a:path w="594995" h="729614">
                <a:moveTo>
                  <a:pt x="428158" y="443111"/>
                </a:moveTo>
                <a:lnTo>
                  <a:pt x="411619" y="443141"/>
                </a:lnTo>
                <a:lnTo>
                  <a:pt x="429046" y="443141"/>
                </a:lnTo>
                <a:lnTo>
                  <a:pt x="428158" y="443111"/>
                </a:lnTo>
                <a:close/>
              </a:path>
              <a:path w="594995" h="729614">
                <a:moveTo>
                  <a:pt x="492048" y="0"/>
                </a:moveTo>
                <a:lnTo>
                  <a:pt x="491959" y="152"/>
                </a:lnTo>
                <a:lnTo>
                  <a:pt x="491820" y="381"/>
                </a:lnTo>
                <a:lnTo>
                  <a:pt x="469843" y="33683"/>
                </a:lnTo>
                <a:lnTo>
                  <a:pt x="451866" y="42938"/>
                </a:lnTo>
                <a:lnTo>
                  <a:pt x="195300" y="42938"/>
                </a:lnTo>
                <a:lnTo>
                  <a:pt x="178088" y="46665"/>
                </a:lnTo>
                <a:lnTo>
                  <a:pt x="162623" y="55808"/>
                </a:lnTo>
                <a:lnTo>
                  <a:pt x="150216" y="68911"/>
                </a:lnTo>
                <a:lnTo>
                  <a:pt x="142176" y="84518"/>
                </a:lnTo>
                <a:lnTo>
                  <a:pt x="130073" y="135953"/>
                </a:lnTo>
                <a:lnTo>
                  <a:pt x="270446" y="135953"/>
                </a:lnTo>
                <a:lnTo>
                  <a:pt x="248678" y="227838"/>
                </a:lnTo>
                <a:lnTo>
                  <a:pt x="104241" y="227838"/>
                </a:lnTo>
                <a:lnTo>
                  <a:pt x="58369" y="251123"/>
                </a:lnTo>
                <a:lnTo>
                  <a:pt x="37503" y="319100"/>
                </a:lnTo>
                <a:lnTo>
                  <a:pt x="336457" y="318998"/>
                </a:lnTo>
                <a:lnTo>
                  <a:pt x="388048" y="100088"/>
                </a:lnTo>
                <a:lnTo>
                  <a:pt x="536702" y="100088"/>
                </a:lnTo>
                <a:lnTo>
                  <a:pt x="594677" y="139"/>
                </a:lnTo>
                <a:lnTo>
                  <a:pt x="492048" y="0"/>
                </a:lnTo>
                <a:close/>
              </a:path>
              <a:path w="594995" h="729614">
                <a:moveTo>
                  <a:pt x="491998" y="0"/>
                </a:moveTo>
                <a:lnTo>
                  <a:pt x="491890" y="152"/>
                </a:lnTo>
                <a:lnTo>
                  <a:pt x="4919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1125" y="8264187"/>
            <a:ext cx="3420110" cy="1291590"/>
          </a:xfrm>
          <a:custGeom>
            <a:avLst/>
            <a:gdLst/>
            <a:ahLst/>
            <a:cxnLst/>
            <a:rect l="l" t="t" r="r" b="b"/>
            <a:pathLst>
              <a:path w="3420110" h="1291590">
                <a:moveTo>
                  <a:pt x="3401999" y="1291183"/>
                </a:moveTo>
                <a:lnTo>
                  <a:pt x="17995" y="1291183"/>
                </a:lnTo>
                <a:lnTo>
                  <a:pt x="10994" y="1289768"/>
                </a:lnTo>
                <a:lnTo>
                  <a:pt x="5273" y="1285909"/>
                </a:lnTo>
                <a:lnTo>
                  <a:pt x="1415" y="1280189"/>
                </a:lnTo>
                <a:lnTo>
                  <a:pt x="0" y="1273187"/>
                </a:lnTo>
                <a:lnTo>
                  <a:pt x="0" y="18008"/>
                </a:lnTo>
                <a:lnTo>
                  <a:pt x="1415" y="10999"/>
                </a:lnTo>
                <a:lnTo>
                  <a:pt x="5273" y="5275"/>
                </a:lnTo>
                <a:lnTo>
                  <a:pt x="10994" y="1415"/>
                </a:lnTo>
                <a:lnTo>
                  <a:pt x="17995" y="0"/>
                </a:lnTo>
                <a:lnTo>
                  <a:pt x="3401999" y="0"/>
                </a:lnTo>
                <a:lnTo>
                  <a:pt x="3409006" y="1415"/>
                </a:lnTo>
                <a:lnTo>
                  <a:pt x="3414726" y="5275"/>
                </a:lnTo>
                <a:lnTo>
                  <a:pt x="3418582" y="10999"/>
                </a:lnTo>
                <a:lnTo>
                  <a:pt x="3419995" y="18008"/>
                </a:lnTo>
                <a:lnTo>
                  <a:pt x="3419995" y="1273187"/>
                </a:lnTo>
                <a:lnTo>
                  <a:pt x="3418582" y="1280189"/>
                </a:lnTo>
                <a:lnTo>
                  <a:pt x="3414726" y="1285909"/>
                </a:lnTo>
                <a:lnTo>
                  <a:pt x="3409006" y="1289768"/>
                </a:lnTo>
                <a:lnTo>
                  <a:pt x="3401999" y="1291183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1125" y="8254251"/>
            <a:ext cx="3420110" cy="311150"/>
          </a:xfrm>
          <a:custGeom>
            <a:avLst/>
            <a:gdLst/>
            <a:ahLst/>
            <a:cxnLst/>
            <a:rect l="l" t="t" r="r" b="b"/>
            <a:pathLst>
              <a:path w="3420110" h="311150">
                <a:moveTo>
                  <a:pt x="3378022" y="0"/>
                </a:moveTo>
                <a:lnTo>
                  <a:pt x="41998" y="0"/>
                </a:lnTo>
                <a:lnTo>
                  <a:pt x="25653" y="3301"/>
                </a:lnTo>
                <a:lnTo>
                  <a:pt x="12303" y="12303"/>
                </a:lnTo>
                <a:lnTo>
                  <a:pt x="3301" y="25653"/>
                </a:lnTo>
                <a:lnTo>
                  <a:pt x="0" y="41998"/>
                </a:lnTo>
                <a:lnTo>
                  <a:pt x="0" y="311150"/>
                </a:lnTo>
                <a:lnTo>
                  <a:pt x="3420008" y="311150"/>
                </a:lnTo>
                <a:lnTo>
                  <a:pt x="3420008" y="41998"/>
                </a:lnTo>
                <a:lnTo>
                  <a:pt x="3416709" y="25653"/>
                </a:lnTo>
                <a:lnTo>
                  <a:pt x="3407711" y="12303"/>
                </a:lnTo>
                <a:lnTo>
                  <a:pt x="3394365" y="3301"/>
                </a:lnTo>
                <a:lnTo>
                  <a:pt x="33780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41864" y="8264193"/>
            <a:ext cx="3420110" cy="311150"/>
          </a:xfrm>
          <a:custGeom>
            <a:avLst/>
            <a:gdLst/>
            <a:ahLst/>
            <a:cxnLst/>
            <a:rect l="l" t="t" r="r" b="b"/>
            <a:pathLst>
              <a:path w="3420109" h="311150">
                <a:moveTo>
                  <a:pt x="3375266" y="0"/>
                </a:moveTo>
                <a:lnTo>
                  <a:pt x="44729" y="0"/>
                </a:lnTo>
                <a:lnTo>
                  <a:pt x="27319" y="3515"/>
                </a:lnTo>
                <a:lnTo>
                  <a:pt x="13101" y="13103"/>
                </a:lnTo>
                <a:lnTo>
                  <a:pt x="3515" y="27324"/>
                </a:lnTo>
                <a:lnTo>
                  <a:pt x="0" y="44742"/>
                </a:lnTo>
                <a:lnTo>
                  <a:pt x="0" y="311149"/>
                </a:lnTo>
                <a:lnTo>
                  <a:pt x="3419995" y="311149"/>
                </a:lnTo>
                <a:lnTo>
                  <a:pt x="3419995" y="44742"/>
                </a:lnTo>
                <a:lnTo>
                  <a:pt x="3416480" y="27324"/>
                </a:lnTo>
                <a:lnTo>
                  <a:pt x="3406894" y="13103"/>
                </a:lnTo>
                <a:lnTo>
                  <a:pt x="3392676" y="3515"/>
                </a:lnTo>
                <a:lnTo>
                  <a:pt x="33752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027240" y="8311081"/>
            <a:ext cx="2284729" cy="1974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ま</a:t>
            </a:r>
            <a:r>
              <a:rPr sz="1200" b="1" spc="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だKenCoM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に</a:t>
            </a:r>
            <a:r>
              <a:rPr sz="1200" b="1" spc="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登</a:t>
            </a:r>
            <a:r>
              <a:rPr sz="1200" b="1" spc="-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録</a:t>
            </a:r>
            <a:r>
              <a:rPr sz="1200" b="1" spc="-7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し</a:t>
            </a:r>
            <a:r>
              <a:rPr sz="1200" b="1" spc="-1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て</a:t>
            </a:r>
            <a:r>
              <a:rPr sz="1200" b="1" spc="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な</a:t>
            </a:r>
            <a:r>
              <a:rPr sz="1200" b="1" spc="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い方</a:t>
            </a:r>
            <a:endParaRPr sz="1200" dirty="0">
              <a:latin typeface="Meiryo" panose="020B0604030504040204" pitchFamily="34" charset="-128"/>
              <a:ea typeface="Meiryo" panose="020B0604030504040204" pitchFamily="34" charset="-128"/>
              <a:cs typeface="FOT-Rodin Pro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44707" y="8721049"/>
            <a:ext cx="1786889" cy="669290"/>
          </a:xfrm>
          <a:custGeom>
            <a:avLst/>
            <a:gdLst/>
            <a:ahLst/>
            <a:cxnLst/>
            <a:rect l="l" t="t" r="r" b="b"/>
            <a:pathLst>
              <a:path w="1786889" h="669290">
                <a:moveTo>
                  <a:pt x="1620761" y="0"/>
                </a:moveTo>
                <a:lnTo>
                  <a:pt x="1548371" y="12"/>
                </a:lnTo>
                <a:lnTo>
                  <a:pt x="0" y="12"/>
                </a:lnTo>
                <a:lnTo>
                  <a:pt x="0" y="669099"/>
                </a:lnTo>
                <a:lnTo>
                  <a:pt x="1620761" y="669099"/>
                </a:lnTo>
                <a:lnTo>
                  <a:pt x="1786496" y="334543"/>
                </a:lnTo>
                <a:lnTo>
                  <a:pt x="162076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17283" y="8721049"/>
            <a:ext cx="2040889" cy="669290"/>
          </a:xfrm>
          <a:custGeom>
            <a:avLst/>
            <a:gdLst/>
            <a:ahLst/>
            <a:cxnLst/>
            <a:rect l="l" t="t" r="r" b="b"/>
            <a:pathLst>
              <a:path w="2040889" h="669290">
                <a:moveTo>
                  <a:pt x="1874748" y="0"/>
                </a:moveTo>
                <a:lnTo>
                  <a:pt x="1802358" y="12"/>
                </a:lnTo>
                <a:lnTo>
                  <a:pt x="0" y="12"/>
                </a:lnTo>
                <a:lnTo>
                  <a:pt x="0" y="669099"/>
                </a:lnTo>
                <a:lnTo>
                  <a:pt x="1874748" y="669099"/>
                </a:lnTo>
                <a:lnTo>
                  <a:pt x="2040496" y="334543"/>
                </a:lnTo>
                <a:lnTo>
                  <a:pt x="1874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201191" y="8311081"/>
            <a:ext cx="2430780" cy="1974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spc="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す</a:t>
            </a:r>
            <a:r>
              <a:rPr sz="1200" b="1" spc="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で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に</a:t>
            </a:r>
            <a:r>
              <a:rPr sz="1200" b="1" spc="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KenCoM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に</a:t>
            </a:r>
            <a:r>
              <a:rPr sz="1200" b="1" spc="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登</a:t>
            </a:r>
            <a:r>
              <a:rPr sz="1200" b="1" spc="-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録</a:t>
            </a:r>
            <a:r>
              <a:rPr sz="1200" b="1" spc="-7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し</a:t>
            </a:r>
            <a:r>
              <a:rPr sz="1200" b="1" spc="-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て</a:t>
            </a:r>
            <a:r>
              <a:rPr sz="1200" b="1" spc="2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いる</a:t>
            </a:r>
            <a:r>
              <a:rPr sz="1200" b="1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FOT-Rodin Pro"/>
              </a:rPr>
              <a:t>方</a:t>
            </a:r>
            <a:endParaRPr sz="1200" dirty="0">
              <a:latin typeface="Meiryo" panose="020B0604030504040204" pitchFamily="34" charset="-128"/>
              <a:ea typeface="Meiryo" panose="020B0604030504040204" pitchFamily="34" charset="-128"/>
              <a:cs typeface="FOT-Rodin Pr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801191" y="883078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12342" y="870823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01191" y="869743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46162" y="870834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518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01194" y="8686713"/>
            <a:ext cx="736600" cy="735330"/>
          </a:xfrm>
          <a:custGeom>
            <a:avLst/>
            <a:gdLst/>
            <a:ahLst/>
            <a:cxnLst/>
            <a:rect l="l" t="t" r="r" b="b"/>
            <a:pathLst>
              <a:path w="736600" h="735329">
                <a:moveTo>
                  <a:pt x="512965" y="669289"/>
                </a:moveTo>
                <a:lnTo>
                  <a:pt x="468363" y="669289"/>
                </a:lnTo>
                <a:lnTo>
                  <a:pt x="468363" y="690879"/>
                </a:lnTo>
                <a:lnTo>
                  <a:pt x="379145" y="690879"/>
                </a:lnTo>
                <a:lnTo>
                  <a:pt x="379145" y="735329"/>
                </a:lnTo>
                <a:lnTo>
                  <a:pt x="401446" y="735329"/>
                </a:lnTo>
                <a:lnTo>
                  <a:pt x="401446" y="713739"/>
                </a:lnTo>
                <a:lnTo>
                  <a:pt x="512965" y="713739"/>
                </a:lnTo>
                <a:lnTo>
                  <a:pt x="512965" y="669289"/>
                </a:lnTo>
                <a:close/>
              </a:path>
              <a:path w="736600" h="735329">
                <a:moveTo>
                  <a:pt x="490664" y="713739"/>
                </a:moveTo>
                <a:lnTo>
                  <a:pt x="446062" y="713739"/>
                </a:lnTo>
                <a:lnTo>
                  <a:pt x="446062" y="735329"/>
                </a:lnTo>
                <a:lnTo>
                  <a:pt x="490664" y="735329"/>
                </a:lnTo>
                <a:lnTo>
                  <a:pt x="490664" y="713739"/>
                </a:lnTo>
                <a:close/>
              </a:path>
              <a:path w="736600" h="735329">
                <a:moveTo>
                  <a:pt x="379145" y="646429"/>
                </a:moveTo>
                <a:lnTo>
                  <a:pt x="356844" y="646429"/>
                </a:lnTo>
                <a:lnTo>
                  <a:pt x="356844" y="690879"/>
                </a:lnTo>
                <a:lnTo>
                  <a:pt x="401446" y="690879"/>
                </a:lnTo>
                <a:lnTo>
                  <a:pt x="401446" y="669289"/>
                </a:lnTo>
                <a:lnTo>
                  <a:pt x="379145" y="669289"/>
                </a:lnTo>
                <a:lnTo>
                  <a:pt x="379145" y="646429"/>
                </a:lnTo>
                <a:close/>
              </a:path>
              <a:path w="736600" h="735329">
                <a:moveTo>
                  <a:pt x="446062" y="646429"/>
                </a:moveTo>
                <a:lnTo>
                  <a:pt x="423748" y="646429"/>
                </a:lnTo>
                <a:lnTo>
                  <a:pt x="423748" y="690879"/>
                </a:lnTo>
                <a:lnTo>
                  <a:pt x="446062" y="690879"/>
                </a:lnTo>
                <a:lnTo>
                  <a:pt x="446062" y="646429"/>
                </a:lnTo>
                <a:close/>
              </a:path>
              <a:path w="736600" h="735329">
                <a:moveTo>
                  <a:pt x="713689" y="646429"/>
                </a:moveTo>
                <a:lnTo>
                  <a:pt x="579882" y="646429"/>
                </a:lnTo>
                <a:lnTo>
                  <a:pt x="579882" y="690879"/>
                </a:lnTo>
                <a:lnTo>
                  <a:pt x="691388" y="690879"/>
                </a:lnTo>
                <a:lnTo>
                  <a:pt x="691388" y="669289"/>
                </a:lnTo>
                <a:lnTo>
                  <a:pt x="713689" y="669289"/>
                </a:lnTo>
                <a:lnTo>
                  <a:pt x="713689" y="646429"/>
                </a:lnTo>
                <a:close/>
              </a:path>
              <a:path w="736600" h="735329">
                <a:moveTo>
                  <a:pt x="223024" y="646429"/>
                </a:moveTo>
                <a:lnTo>
                  <a:pt x="200723" y="646429"/>
                </a:lnTo>
                <a:lnTo>
                  <a:pt x="200723" y="669289"/>
                </a:lnTo>
                <a:lnTo>
                  <a:pt x="223024" y="669289"/>
                </a:lnTo>
                <a:lnTo>
                  <a:pt x="223024" y="646429"/>
                </a:lnTo>
                <a:close/>
              </a:path>
              <a:path w="736600" h="735329">
                <a:moveTo>
                  <a:pt x="557568" y="646429"/>
                </a:moveTo>
                <a:lnTo>
                  <a:pt x="490664" y="646429"/>
                </a:lnTo>
                <a:lnTo>
                  <a:pt x="490664" y="669289"/>
                </a:lnTo>
                <a:lnTo>
                  <a:pt x="557568" y="669289"/>
                </a:lnTo>
                <a:lnTo>
                  <a:pt x="557568" y="646429"/>
                </a:lnTo>
                <a:close/>
              </a:path>
              <a:path w="736600" h="735329">
                <a:moveTo>
                  <a:pt x="200723" y="624839"/>
                </a:moveTo>
                <a:lnTo>
                  <a:pt x="178422" y="624839"/>
                </a:lnTo>
                <a:lnTo>
                  <a:pt x="178422" y="646429"/>
                </a:lnTo>
                <a:lnTo>
                  <a:pt x="200723" y="646429"/>
                </a:lnTo>
                <a:lnTo>
                  <a:pt x="200723" y="624839"/>
                </a:lnTo>
                <a:close/>
              </a:path>
              <a:path w="736600" h="735329">
                <a:moveTo>
                  <a:pt x="289941" y="624839"/>
                </a:moveTo>
                <a:lnTo>
                  <a:pt x="245338" y="624839"/>
                </a:lnTo>
                <a:lnTo>
                  <a:pt x="245338" y="646429"/>
                </a:lnTo>
                <a:lnTo>
                  <a:pt x="289941" y="646429"/>
                </a:lnTo>
                <a:lnTo>
                  <a:pt x="289941" y="624839"/>
                </a:lnTo>
                <a:close/>
              </a:path>
              <a:path w="736600" h="735329">
                <a:moveTo>
                  <a:pt x="289941" y="580389"/>
                </a:moveTo>
                <a:lnTo>
                  <a:pt x="267627" y="580389"/>
                </a:lnTo>
                <a:lnTo>
                  <a:pt x="267627" y="624839"/>
                </a:lnTo>
                <a:lnTo>
                  <a:pt x="334543" y="624839"/>
                </a:lnTo>
                <a:lnTo>
                  <a:pt x="334543" y="646429"/>
                </a:lnTo>
                <a:lnTo>
                  <a:pt x="356844" y="646429"/>
                </a:lnTo>
                <a:lnTo>
                  <a:pt x="356844" y="601979"/>
                </a:lnTo>
                <a:lnTo>
                  <a:pt x="289941" y="601979"/>
                </a:lnTo>
                <a:lnTo>
                  <a:pt x="289941" y="580389"/>
                </a:lnTo>
                <a:close/>
              </a:path>
              <a:path w="736600" h="735329">
                <a:moveTo>
                  <a:pt x="423748" y="624839"/>
                </a:moveTo>
                <a:lnTo>
                  <a:pt x="401446" y="624839"/>
                </a:lnTo>
                <a:lnTo>
                  <a:pt x="401446" y="646429"/>
                </a:lnTo>
                <a:lnTo>
                  <a:pt x="423748" y="646429"/>
                </a:lnTo>
                <a:lnTo>
                  <a:pt x="423748" y="624839"/>
                </a:lnTo>
                <a:close/>
              </a:path>
              <a:path w="736600" h="735329">
                <a:moveTo>
                  <a:pt x="468363" y="624839"/>
                </a:moveTo>
                <a:lnTo>
                  <a:pt x="446062" y="624839"/>
                </a:lnTo>
                <a:lnTo>
                  <a:pt x="446062" y="646429"/>
                </a:lnTo>
                <a:lnTo>
                  <a:pt x="468363" y="646429"/>
                </a:lnTo>
                <a:lnTo>
                  <a:pt x="468363" y="624839"/>
                </a:lnTo>
                <a:close/>
              </a:path>
              <a:path w="736600" h="735329">
                <a:moveTo>
                  <a:pt x="557568" y="557529"/>
                </a:moveTo>
                <a:lnTo>
                  <a:pt x="535266" y="557529"/>
                </a:lnTo>
                <a:lnTo>
                  <a:pt x="535266" y="646429"/>
                </a:lnTo>
                <a:lnTo>
                  <a:pt x="669086" y="646429"/>
                </a:lnTo>
                <a:lnTo>
                  <a:pt x="669086" y="624839"/>
                </a:lnTo>
                <a:lnTo>
                  <a:pt x="557568" y="624839"/>
                </a:lnTo>
                <a:lnTo>
                  <a:pt x="557568" y="557529"/>
                </a:lnTo>
                <a:close/>
              </a:path>
              <a:path w="736600" h="735329">
                <a:moveTo>
                  <a:pt x="245338" y="601979"/>
                </a:moveTo>
                <a:lnTo>
                  <a:pt x="200723" y="601979"/>
                </a:lnTo>
                <a:lnTo>
                  <a:pt x="200723" y="624839"/>
                </a:lnTo>
                <a:lnTo>
                  <a:pt x="245338" y="624839"/>
                </a:lnTo>
                <a:lnTo>
                  <a:pt x="245338" y="601979"/>
                </a:lnTo>
                <a:close/>
              </a:path>
              <a:path w="736600" h="735329">
                <a:moveTo>
                  <a:pt x="401446" y="580389"/>
                </a:moveTo>
                <a:lnTo>
                  <a:pt x="379145" y="580389"/>
                </a:lnTo>
                <a:lnTo>
                  <a:pt x="379145" y="624839"/>
                </a:lnTo>
                <a:lnTo>
                  <a:pt x="490664" y="624839"/>
                </a:lnTo>
                <a:lnTo>
                  <a:pt x="490664" y="601979"/>
                </a:lnTo>
                <a:lnTo>
                  <a:pt x="401446" y="601979"/>
                </a:lnTo>
                <a:lnTo>
                  <a:pt x="401446" y="580389"/>
                </a:lnTo>
                <a:close/>
              </a:path>
              <a:path w="736600" h="735329">
                <a:moveTo>
                  <a:pt x="646785" y="513079"/>
                </a:moveTo>
                <a:lnTo>
                  <a:pt x="557568" y="513079"/>
                </a:lnTo>
                <a:lnTo>
                  <a:pt x="557568" y="534669"/>
                </a:lnTo>
                <a:lnTo>
                  <a:pt x="423748" y="534669"/>
                </a:lnTo>
                <a:lnTo>
                  <a:pt x="423748" y="557529"/>
                </a:lnTo>
                <a:lnTo>
                  <a:pt x="624484" y="557529"/>
                </a:lnTo>
                <a:lnTo>
                  <a:pt x="624484" y="624839"/>
                </a:lnTo>
                <a:lnTo>
                  <a:pt x="646785" y="624839"/>
                </a:lnTo>
                <a:lnTo>
                  <a:pt x="646785" y="601979"/>
                </a:lnTo>
                <a:lnTo>
                  <a:pt x="669086" y="601979"/>
                </a:lnTo>
                <a:lnTo>
                  <a:pt x="669086" y="580389"/>
                </a:lnTo>
                <a:lnTo>
                  <a:pt x="646785" y="580389"/>
                </a:lnTo>
                <a:lnTo>
                  <a:pt x="646785" y="513079"/>
                </a:lnTo>
                <a:close/>
              </a:path>
              <a:path w="736600" h="735329">
                <a:moveTo>
                  <a:pt x="736003" y="601979"/>
                </a:moveTo>
                <a:lnTo>
                  <a:pt x="713689" y="601979"/>
                </a:lnTo>
                <a:lnTo>
                  <a:pt x="713689" y="624839"/>
                </a:lnTo>
                <a:lnTo>
                  <a:pt x="736003" y="624839"/>
                </a:lnTo>
                <a:lnTo>
                  <a:pt x="736003" y="601979"/>
                </a:lnTo>
                <a:close/>
              </a:path>
              <a:path w="736600" h="735329">
                <a:moveTo>
                  <a:pt x="200723" y="557529"/>
                </a:moveTo>
                <a:lnTo>
                  <a:pt x="178422" y="557529"/>
                </a:lnTo>
                <a:lnTo>
                  <a:pt x="178422" y="601979"/>
                </a:lnTo>
                <a:lnTo>
                  <a:pt x="223024" y="601979"/>
                </a:lnTo>
                <a:lnTo>
                  <a:pt x="223024" y="580389"/>
                </a:lnTo>
                <a:lnTo>
                  <a:pt x="200723" y="580389"/>
                </a:lnTo>
                <a:lnTo>
                  <a:pt x="200723" y="557529"/>
                </a:lnTo>
                <a:close/>
              </a:path>
              <a:path w="736600" h="735329">
                <a:moveTo>
                  <a:pt x="356844" y="580389"/>
                </a:moveTo>
                <a:lnTo>
                  <a:pt x="312242" y="580389"/>
                </a:lnTo>
                <a:lnTo>
                  <a:pt x="312242" y="601979"/>
                </a:lnTo>
                <a:lnTo>
                  <a:pt x="356844" y="601979"/>
                </a:lnTo>
                <a:lnTo>
                  <a:pt x="356844" y="580389"/>
                </a:lnTo>
                <a:close/>
              </a:path>
              <a:path w="736600" h="735329">
                <a:moveTo>
                  <a:pt x="512965" y="557529"/>
                </a:moveTo>
                <a:lnTo>
                  <a:pt x="490664" y="557529"/>
                </a:lnTo>
                <a:lnTo>
                  <a:pt x="490664" y="580389"/>
                </a:lnTo>
                <a:lnTo>
                  <a:pt x="446062" y="580389"/>
                </a:lnTo>
                <a:lnTo>
                  <a:pt x="446062" y="601979"/>
                </a:lnTo>
                <a:lnTo>
                  <a:pt x="512965" y="601979"/>
                </a:lnTo>
                <a:lnTo>
                  <a:pt x="512965" y="557529"/>
                </a:lnTo>
                <a:close/>
              </a:path>
              <a:path w="736600" h="735329">
                <a:moveTo>
                  <a:pt x="713689" y="557529"/>
                </a:moveTo>
                <a:lnTo>
                  <a:pt x="669086" y="557529"/>
                </a:lnTo>
                <a:lnTo>
                  <a:pt x="669086" y="580389"/>
                </a:lnTo>
                <a:lnTo>
                  <a:pt x="691388" y="580389"/>
                </a:lnTo>
                <a:lnTo>
                  <a:pt x="691388" y="601979"/>
                </a:lnTo>
                <a:lnTo>
                  <a:pt x="713689" y="601979"/>
                </a:lnTo>
                <a:lnTo>
                  <a:pt x="713689" y="557529"/>
                </a:lnTo>
                <a:close/>
              </a:path>
              <a:path w="736600" h="735329">
                <a:moveTo>
                  <a:pt x="379145" y="557529"/>
                </a:moveTo>
                <a:lnTo>
                  <a:pt x="334543" y="557529"/>
                </a:lnTo>
                <a:lnTo>
                  <a:pt x="334543" y="580389"/>
                </a:lnTo>
                <a:lnTo>
                  <a:pt x="379145" y="580389"/>
                </a:lnTo>
                <a:lnTo>
                  <a:pt x="379145" y="557529"/>
                </a:lnTo>
                <a:close/>
              </a:path>
              <a:path w="736600" h="735329">
                <a:moveTo>
                  <a:pt x="178422" y="534669"/>
                </a:moveTo>
                <a:lnTo>
                  <a:pt x="111505" y="534669"/>
                </a:lnTo>
                <a:lnTo>
                  <a:pt x="111505" y="557529"/>
                </a:lnTo>
                <a:lnTo>
                  <a:pt x="178422" y="557529"/>
                </a:lnTo>
                <a:lnTo>
                  <a:pt x="178422" y="534669"/>
                </a:lnTo>
                <a:close/>
              </a:path>
              <a:path w="736600" h="735329">
                <a:moveTo>
                  <a:pt x="44602" y="490219"/>
                </a:moveTo>
                <a:lnTo>
                  <a:pt x="0" y="490219"/>
                </a:lnTo>
                <a:lnTo>
                  <a:pt x="0" y="534669"/>
                </a:lnTo>
                <a:lnTo>
                  <a:pt x="44602" y="534669"/>
                </a:lnTo>
                <a:lnTo>
                  <a:pt x="44602" y="490219"/>
                </a:lnTo>
                <a:close/>
              </a:path>
              <a:path w="736600" h="735329">
                <a:moveTo>
                  <a:pt x="200723" y="513079"/>
                </a:moveTo>
                <a:lnTo>
                  <a:pt x="156121" y="513079"/>
                </a:lnTo>
                <a:lnTo>
                  <a:pt x="156121" y="534669"/>
                </a:lnTo>
                <a:lnTo>
                  <a:pt x="200723" y="534669"/>
                </a:lnTo>
                <a:lnTo>
                  <a:pt x="200723" y="513079"/>
                </a:lnTo>
                <a:close/>
              </a:path>
              <a:path w="736600" h="735329">
                <a:moveTo>
                  <a:pt x="535266" y="490219"/>
                </a:moveTo>
                <a:lnTo>
                  <a:pt x="490664" y="490219"/>
                </a:lnTo>
                <a:lnTo>
                  <a:pt x="490664" y="513079"/>
                </a:lnTo>
                <a:lnTo>
                  <a:pt x="468363" y="513079"/>
                </a:lnTo>
                <a:lnTo>
                  <a:pt x="468363" y="534669"/>
                </a:lnTo>
                <a:lnTo>
                  <a:pt x="535266" y="534669"/>
                </a:lnTo>
                <a:lnTo>
                  <a:pt x="535266" y="490219"/>
                </a:lnTo>
                <a:close/>
              </a:path>
              <a:path w="736600" h="735329">
                <a:moveTo>
                  <a:pt x="736003" y="513079"/>
                </a:moveTo>
                <a:lnTo>
                  <a:pt x="713689" y="513079"/>
                </a:lnTo>
                <a:lnTo>
                  <a:pt x="713689" y="534669"/>
                </a:lnTo>
                <a:lnTo>
                  <a:pt x="736003" y="534669"/>
                </a:lnTo>
                <a:lnTo>
                  <a:pt x="736003" y="513079"/>
                </a:lnTo>
                <a:close/>
              </a:path>
              <a:path w="736600" h="735329">
                <a:moveTo>
                  <a:pt x="89217" y="490219"/>
                </a:moveTo>
                <a:lnTo>
                  <a:pt x="66903" y="490219"/>
                </a:lnTo>
                <a:lnTo>
                  <a:pt x="66903" y="513079"/>
                </a:lnTo>
                <a:lnTo>
                  <a:pt x="89217" y="513079"/>
                </a:lnTo>
                <a:lnTo>
                  <a:pt x="89217" y="490219"/>
                </a:lnTo>
                <a:close/>
              </a:path>
              <a:path w="736600" h="735329">
                <a:moveTo>
                  <a:pt x="156121" y="490219"/>
                </a:moveTo>
                <a:lnTo>
                  <a:pt x="111505" y="490219"/>
                </a:lnTo>
                <a:lnTo>
                  <a:pt x="111505" y="513079"/>
                </a:lnTo>
                <a:lnTo>
                  <a:pt x="156121" y="513079"/>
                </a:lnTo>
                <a:lnTo>
                  <a:pt x="156121" y="490219"/>
                </a:lnTo>
                <a:close/>
              </a:path>
              <a:path w="736600" h="735329">
                <a:moveTo>
                  <a:pt x="624484" y="468629"/>
                </a:moveTo>
                <a:lnTo>
                  <a:pt x="602183" y="468629"/>
                </a:lnTo>
                <a:lnTo>
                  <a:pt x="602183" y="490219"/>
                </a:lnTo>
                <a:lnTo>
                  <a:pt x="579882" y="490219"/>
                </a:lnTo>
                <a:lnTo>
                  <a:pt x="579882" y="513079"/>
                </a:lnTo>
                <a:lnTo>
                  <a:pt x="624484" y="513079"/>
                </a:lnTo>
                <a:lnTo>
                  <a:pt x="624484" y="468629"/>
                </a:lnTo>
                <a:close/>
              </a:path>
              <a:path w="736600" h="735329">
                <a:moveTo>
                  <a:pt x="713689" y="468629"/>
                </a:moveTo>
                <a:lnTo>
                  <a:pt x="646785" y="468629"/>
                </a:lnTo>
                <a:lnTo>
                  <a:pt x="646785" y="513079"/>
                </a:lnTo>
                <a:lnTo>
                  <a:pt x="713689" y="513079"/>
                </a:lnTo>
                <a:lnTo>
                  <a:pt x="713689" y="468629"/>
                </a:lnTo>
                <a:close/>
              </a:path>
              <a:path w="736600" h="735329">
                <a:moveTo>
                  <a:pt x="133819" y="468629"/>
                </a:moveTo>
                <a:lnTo>
                  <a:pt x="22301" y="468629"/>
                </a:lnTo>
                <a:lnTo>
                  <a:pt x="22301" y="490219"/>
                </a:lnTo>
                <a:lnTo>
                  <a:pt x="133819" y="490219"/>
                </a:lnTo>
                <a:lnTo>
                  <a:pt x="133819" y="468629"/>
                </a:lnTo>
                <a:close/>
              </a:path>
              <a:path w="736600" h="735329">
                <a:moveTo>
                  <a:pt x="200723" y="468629"/>
                </a:moveTo>
                <a:lnTo>
                  <a:pt x="156121" y="468629"/>
                </a:lnTo>
                <a:lnTo>
                  <a:pt x="156121" y="490219"/>
                </a:lnTo>
                <a:lnTo>
                  <a:pt x="200723" y="490219"/>
                </a:lnTo>
                <a:lnTo>
                  <a:pt x="200723" y="468629"/>
                </a:lnTo>
                <a:close/>
              </a:path>
              <a:path w="736600" h="735329">
                <a:moveTo>
                  <a:pt x="557568" y="468629"/>
                </a:moveTo>
                <a:lnTo>
                  <a:pt x="512965" y="468629"/>
                </a:lnTo>
                <a:lnTo>
                  <a:pt x="512965" y="490219"/>
                </a:lnTo>
                <a:lnTo>
                  <a:pt x="557568" y="490219"/>
                </a:lnTo>
                <a:lnTo>
                  <a:pt x="557568" y="468629"/>
                </a:lnTo>
                <a:close/>
              </a:path>
              <a:path w="736600" h="735329">
                <a:moveTo>
                  <a:pt x="22301" y="445769"/>
                </a:moveTo>
                <a:lnTo>
                  <a:pt x="0" y="445769"/>
                </a:lnTo>
                <a:lnTo>
                  <a:pt x="0" y="468629"/>
                </a:lnTo>
                <a:lnTo>
                  <a:pt x="22301" y="468629"/>
                </a:lnTo>
                <a:lnTo>
                  <a:pt x="22301" y="445769"/>
                </a:lnTo>
                <a:close/>
              </a:path>
              <a:path w="736600" h="735329">
                <a:moveTo>
                  <a:pt x="89217" y="445769"/>
                </a:moveTo>
                <a:lnTo>
                  <a:pt x="44602" y="445769"/>
                </a:lnTo>
                <a:lnTo>
                  <a:pt x="44602" y="468629"/>
                </a:lnTo>
                <a:lnTo>
                  <a:pt x="89217" y="468629"/>
                </a:lnTo>
                <a:lnTo>
                  <a:pt x="89217" y="445769"/>
                </a:lnTo>
                <a:close/>
              </a:path>
              <a:path w="736600" h="735329">
                <a:moveTo>
                  <a:pt x="178422" y="445769"/>
                </a:moveTo>
                <a:lnTo>
                  <a:pt x="111505" y="445769"/>
                </a:lnTo>
                <a:lnTo>
                  <a:pt x="111505" y="468629"/>
                </a:lnTo>
                <a:lnTo>
                  <a:pt x="178422" y="468629"/>
                </a:lnTo>
                <a:lnTo>
                  <a:pt x="178422" y="445769"/>
                </a:lnTo>
                <a:close/>
              </a:path>
              <a:path w="736600" h="735329">
                <a:moveTo>
                  <a:pt x="512965" y="424179"/>
                </a:moveTo>
                <a:lnTo>
                  <a:pt x="490664" y="424179"/>
                </a:lnTo>
                <a:lnTo>
                  <a:pt x="490664" y="468629"/>
                </a:lnTo>
                <a:lnTo>
                  <a:pt x="535266" y="468629"/>
                </a:lnTo>
                <a:lnTo>
                  <a:pt x="535266" y="445769"/>
                </a:lnTo>
                <a:lnTo>
                  <a:pt x="512965" y="445769"/>
                </a:lnTo>
                <a:lnTo>
                  <a:pt x="512965" y="424179"/>
                </a:lnTo>
                <a:close/>
              </a:path>
              <a:path w="736600" h="735329">
                <a:moveTo>
                  <a:pt x="602183" y="445769"/>
                </a:moveTo>
                <a:lnTo>
                  <a:pt x="557568" y="445769"/>
                </a:lnTo>
                <a:lnTo>
                  <a:pt x="557568" y="468629"/>
                </a:lnTo>
                <a:lnTo>
                  <a:pt x="602183" y="468629"/>
                </a:lnTo>
                <a:lnTo>
                  <a:pt x="602183" y="445769"/>
                </a:lnTo>
                <a:close/>
              </a:path>
              <a:path w="736600" h="735329">
                <a:moveTo>
                  <a:pt x="669086" y="445769"/>
                </a:moveTo>
                <a:lnTo>
                  <a:pt x="624484" y="445769"/>
                </a:lnTo>
                <a:lnTo>
                  <a:pt x="624484" y="468629"/>
                </a:lnTo>
                <a:lnTo>
                  <a:pt x="669086" y="468629"/>
                </a:lnTo>
                <a:lnTo>
                  <a:pt x="669086" y="445769"/>
                </a:lnTo>
                <a:close/>
              </a:path>
              <a:path w="736600" h="735329">
                <a:moveTo>
                  <a:pt x="713689" y="401319"/>
                </a:moveTo>
                <a:lnTo>
                  <a:pt x="691388" y="401319"/>
                </a:lnTo>
                <a:lnTo>
                  <a:pt x="691388" y="468629"/>
                </a:lnTo>
                <a:lnTo>
                  <a:pt x="736003" y="468629"/>
                </a:lnTo>
                <a:lnTo>
                  <a:pt x="736003" y="424179"/>
                </a:lnTo>
                <a:lnTo>
                  <a:pt x="713689" y="424179"/>
                </a:lnTo>
                <a:lnTo>
                  <a:pt x="713689" y="401319"/>
                </a:lnTo>
                <a:close/>
              </a:path>
              <a:path w="736600" h="735329">
                <a:moveTo>
                  <a:pt x="44602" y="379729"/>
                </a:moveTo>
                <a:lnTo>
                  <a:pt x="0" y="379729"/>
                </a:lnTo>
                <a:lnTo>
                  <a:pt x="0" y="401319"/>
                </a:lnTo>
                <a:lnTo>
                  <a:pt x="22301" y="401319"/>
                </a:lnTo>
                <a:lnTo>
                  <a:pt x="22301" y="445769"/>
                </a:lnTo>
                <a:lnTo>
                  <a:pt x="111505" y="445769"/>
                </a:lnTo>
                <a:lnTo>
                  <a:pt x="111505" y="424179"/>
                </a:lnTo>
                <a:lnTo>
                  <a:pt x="44602" y="424179"/>
                </a:lnTo>
                <a:lnTo>
                  <a:pt x="44602" y="379729"/>
                </a:lnTo>
                <a:close/>
              </a:path>
              <a:path w="736600" h="735329">
                <a:moveTo>
                  <a:pt x="579882" y="424179"/>
                </a:moveTo>
                <a:lnTo>
                  <a:pt x="535266" y="424179"/>
                </a:lnTo>
                <a:lnTo>
                  <a:pt x="535266" y="445769"/>
                </a:lnTo>
                <a:lnTo>
                  <a:pt x="579882" y="445769"/>
                </a:lnTo>
                <a:lnTo>
                  <a:pt x="579882" y="424179"/>
                </a:lnTo>
                <a:close/>
              </a:path>
              <a:path w="736600" h="735329">
                <a:moveTo>
                  <a:pt x="579882" y="379729"/>
                </a:moveTo>
                <a:lnTo>
                  <a:pt x="557568" y="379729"/>
                </a:lnTo>
                <a:lnTo>
                  <a:pt x="557568" y="424179"/>
                </a:lnTo>
                <a:lnTo>
                  <a:pt x="602183" y="424179"/>
                </a:lnTo>
                <a:lnTo>
                  <a:pt x="602183" y="445769"/>
                </a:lnTo>
                <a:lnTo>
                  <a:pt x="624484" y="445769"/>
                </a:lnTo>
                <a:lnTo>
                  <a:pt x="624484" y="401319"/>
                </a:lnTo>
                <a:lnTo>
                  <a:pt x="579882" y="401319"/>
                </a:lnTo>
                <a:lnTo>
                  <a:pt x="579882" y="379729"/>
                </a:lnTo>
                <a:close/>
              </a:path>
              <a:path w="736600" h="735329">
                <a:moveTo>
                  <a:pt x="713689" y="356869"/>
                </a:moveTo>
                <a:lnTo>
                  <a:pt x="691388" y="356869"/>
                </a:lnTo>
                <a:lnTo>
                  <a:pt x="691388" y="379729"/>
                </a:lnTo>
                <a:lnTo>
                  <a:pt x="646785" y="379729"/>
                </a:lnTo>
                <a:lnTo>
                  <a:pt x="646785" y="424179"/>
                </a:lnTo>
                <a:lnTo>
                  <a:pt x="669086" y="424179"/>
                </a:lnTo>
                <a:lnTo>
                  <a:pt x="669086" y="401319"/>
                </a:lnTo>
                <a:lnTo>
                  <a:pt x="713689" y="401319"/>
                </a:lnTo>
                <a:lnTo>
                  <a:pt x="713689" y="356869"/>
                </a:lnTo>
                <a:close/>
              </a:path>
              <a:path w="736600" h="735329">
                <a:moveTo>
                  <a:pt x="89217" y="312419"/>
                </a:moveTo>
                <a:lnTo>
                  <a:pt x="44602" y="312419"/>
                </a:lnTo>
                <a:lnTo>
                  <a:pt x="44602" y="379729"/>
                </a:lnTo>
                <a:lnTo>
                  <a:pt x="66903" y="379729"/>
                </a:lnTo>
                <a:lnTo>
                  <a:pt x="66903" y="334009"/>
                </a:lnTo>
                <a:lnTo>
                  <a:pt x="89217" y="334009"/>
                </a:lnTo>
                <a:lnTo>
                  <a:pt x="89217" y="312419"/>
                </a:lnTo>
                <a:close/>
              </a:path>
              <a:path w="736600" h="735329">
                <a:moveTo>
                  <a:pt x="602183" y="312419"/>
                </a:moveTo>
                <a:lnTo>
                  <a:pt x="557568" y="312419"/>
                </a:lnTo>
                <a:lnTo>
                  <a:pt x="557568" y="356869"/>
                </a:lnTo>
                <a:lnTo>
                  <a:pt x="579882" y="356869"/>
                </a:lnTo>
                <a:lnTo>
                  <a:pt x="579882" y="379729"/>
                </a:lnTo>
                <a:lnTo>
                  <a:pt x="602183" y="379729"/>
                </a:lnTo>
                <a:lnTo>
                  <a:pt x="602183" y="312419"/>
                </a:lnTo>
                <a:close/>
              </a:path>
              <a:path w="736600" h="735329">
                <a:moveTo>
                  <a:pt x="646785" y="356869"/>
                </a:moveTo>
                <a:lnTo>
                  <a:pt x="624484" y="356869"/>
                </a:lnTo>
                <a:lnTo>
                  <a:pt x="624484" y="379729"/>
                </a:lnTo>
                <a:lnTo>
                  <a:pt x="646785" y="379729"/>
                </a:lnTo>
                <a:lnTo>
                  <a:pt x="646785" y="356869"/>
                </a:lnTo>
                <a:close/>
              </a:path>
              <a:path w="736600" h="735329">
                <a:moveTo>
                  <a:pt x="669086" y="334009"/>
                </a:moveTo>
                <a:lnTo>
                  <a:pt x="646785" y="334009"/>
                </a:lnTo>
                <a:lnTo>
                  <a:pt x="646785" y="356869"/>
                </a:lnTo>
                <a:lnTo>
                  <a:pt x="669086" y="356869"/>
                </a:lnTo>
                <a:lnTo>
                  <a:pt x="669086" y="334009"/>
                </a:lnTo>
                <a:close/>
              </a:path>
              <a:path w="736600" h="735329">
                <a:moveTo>
                  <a:pt x="44602" y="267969"/>
                </a:moveTo>
                <a:lnTo>
                  <a:pt x="0" y="267969"/>
                </a:lnTo>
                <a:lnTo>
                  <a:pt x="0" y="312419"/>
                </a:lnTo>
                <a:lnTo>
                  <a:pt x="66903" y="312419"/>
                </a:lnTo>
                <a:lnTo>
                  <a:pt x="66903" y="289559"/>
                </a:lnTo>
                <a:lnTo>
                  <a:pt x="44602" y="289559"/>
                </a:lnTo>
                <a:lnTo>
                  <a:pt x="44602" y="267969"/>
                </a:lnTo>
                <a:close/>
              </a:path>
              <a:path w="736600" h="735329">
                <a:moveTo>
                  <a:pt x="133819" y="289559"/>
                </a:moveTo>
                <a:lnTo>
                  <a:pt x="89217" y="289559"/>
                </a:lnTo>
                <a:lnTo>
                  <a:pt x="89217" y="312419"/>
                </a:lnTo>
                <a:lnTo>
                  <a:pt x="133819" y="312419"/>
                </a:lnTo>
                <a:lnTo>
                  <a:pt x="133819" y="289559"/>
                </a:lnTo>
                <a:close/>
              </a:path>
              <a:path w="736600" h="735329">
                <a:moveTo>
                  <a:pt x="624484" y="289559"/>
                </a:moveTo>
                <a:lnTo>
                  <a:pt x="602183" y="289559"/>
                </a:lnTo>
                <a:lnTo>
                  <a:pt x="602183" y="312419"/>
                </a:lnTo>
                <a:lnTo>
                  <a:pt x="624484" y="312419"/>
                </a:lnTo>
                <a:lnTo>
                  <a:pt x="624484" y="289559"/>
                </a:lnTo>
                <a:close/>
              </a:path>
              <a:path w="736600" h="735329">
                <a:moveTo>
                  <a:pt x="669086" y="267969"/>
                </a:moveTo>
                <a:lnTo>
                  <a:pt x="624484" y="267969"/>
                </a:lnTo>
                <a:lnTo>
                  <a:pt x="624484" y="289559"/>
                </a:lnTo>
                <a:lnTo>
                  <a:pt x="646785" y="289559"/>
                </a:lnTo>
                <a:lnTo>
                  <a:pt x="646785" y="312419"/>
                </a:lnTo>
                <a:lnTo>
                  <a:pt x="669086" y="312419"/>
                </a:lnTo>
                <a:lnTo>
                  <a:pt x="669086" y="267969"/>
                </a:lnTo>
                <a:close/>
              </a:path>
              <a:path w="736600" h="735329">
                <a:moveTo>
                  <a:pt x="178422" y="267969"/>
                </a:moveTo>
                <a:lnTo>
                  <a:pt x="111505" y="267969"/>
                </a:lnTo>
                <a:lnTo>
                  <a:pt x="111505" y="289559"/>
                </a:lnTo>
                <a:lnTo>
                  <a:pt x="178422" y="289559"/>
                </a:lnTo>
                <a:lnTo>
                  <a:pt x="178422" y="267969"/>
                </a:lnTo>
                <a:close/>
              </a:path>
              <a:path w="736600" h="735329">
                <a:moveTo>
                  <a:pt x="579882" y="245109"/>
                </a:moveTo>
                <a:lnTo>
                  <a:pt x="557568" y="245109"/>
                </a:lnTo>
                <a:lnTo>
                  <a:pt x="557568" y="289559"/>
                </a:lnTo>
                <a:lnTo>
                  <a:pt x="602183" y="289559"/>
                </a:lnTo>
                <a:lnTo>
                  <a:pt x="602183" y="267969"/>
                </a:lnTo>
                <a:lnTo>
                  <a:pt x="579882" y="267969"/>
                </a:lnTo>
                <a:lnTo>
                  <a:pt x="579882" y="245109"/>
                </a:lnTo>
                <a:close/>
              </a:path>
              <a:path w="736600" h="735329">
                <a:moveTo>
                  <a:pt x="200723" y="245109"/>
                </a:moveTo>
                <a:lnTo>
                  <a:pt x="156121" y="245109"/>
                </a:lnTo>
                <a:lnTo>
                  <a:pt x="156121" y="267969"/>
                </a:lnTo>
                <a:lnTo>
                  <a:pt x="200723" y="267969"/>
                </a:lnTo>
                <a:lnTo>
                  <a:pt x="200723" y="245109"/>
                </a:lnTo>
                <a:close/>
              </a:path>
              <a:path w="736600" h="735329">
                <a:moveTo>
                  <a:pt x="490664" y="156209"/>
                </a:moveTo>
                <a:lnTo>
                  <a:pt x="468363" y="156209"/>
                </a:lnTo>
                <a:lnTo>
                  <a:pt x="468363" y="267969"/>
                </a:lnTo>
                <a:lnTo>
                  <a:pt x="490664" y="267969"/>
                </a:lnTo>
                <a:lnTo>
                  <a:pt x="490664" y="245109"/>
                </a:lnTo>
                <a:lnTo>
                  <a:pt x="602183" y="245109"/>
                </a:lnTo>
                <a:lnTo>
                  <a:pt x="602183" y="223519"/>
                </a:lnTo>
                <a:lnTo>
                  <a:pt x="490664" y="223519"/>
                </a:lnTo>
                <a:lnTo>
                  <a:pt x="490664" y="156209"/>
                </a:lnTo>
                <a:close/>
              </a:path>
              <a:path w="736600" h="735329">
                <a:moveTo>
                  <a:pt x="713689" y="223519"/>
                </a:moveTo>
                <a:lnTo>
                  <a:pt x="691388" y="223519"/>
                </a:lnTo>
                <a:lnTo>
                  <a:pt x="691388" y="267969"/>
                </a:lnTo>
                <a:lnTo>
                  <a:pt x="736003" y="267969"/>
                </a:lnTo>
                <a:lnTo>
                  <a:pt x="736003" y="245109"/>
                </a:lnTo>
                <a:lnTo>
                  <a:pt x="713689" y="245109"/>
                </a:lnTo>
                <a:lnTo>
                  <a:pt x="713689" y="223519"/>
                </a:lnTo>
                <a:close/>
              </a:path>
              <a:path w="736600" h="735329">
                <a:moveTo>
                  <a:pt x="22301" y="223519"/>
                </a:moveTo>
                <a:lnTo>
                  <a:pt x="0" y="223519"/>
                </a:lnTo>
                <a:lnTo>
                  <a:pt x="0" y="245109"/>
                </a:lnTo>
                <a:lnTo>
                  <a:pt x="22301" y="245109"/>
                </a:lnTo>
                <a:lnTo>
                  <a:pt x="22301" y="223519"/>
                </a:lnTo>
                <a:close/>
              </a:path>
              <a:path w="736600" h="735329">
                <a:moveTo>
                  <a:pt x="66903" y="223519"/>
                </a:moveTo>
                <a:lnTo>
                  <a:pt x="44602" y="223519"/>
                </a:lnTo>
                <a:lnTo>
                  <a:pt x="44602" y="245109"/>
                </a:lnTo>
                <a:lnTo>
                  <a:pt x="66903" y="245109"/>
                </a:lnTo>
                <a:lnTo>
                  <a:pt x="66903" y="223519"/>
                </a:lnTo>
                <a:close/>
              </a:path>
              <a:path w="736600" h="735329">
                <a:moveTo>
                  <a:pt x="178422" y="200659"/>
                </a:moveTo>
                <a:lnTo>
                  <a:pt x="156121" y="200659"/>
                </a:lnTo>
                <a:lnTo>
                  <a:pt x="156121" y="223519"/>
                </a:lnTo>
                <a:lnTo>
                  <a:pt x="89217" y="223519"/>
                </a:lnTo>
                <a:lnTo>
                  <a:pt x="89217" y="245109"/>
                </a:lnTo>
                <a:lnTo>
                  <a:pt x="178422" y="245109"/>
                </a:lnTo>
                <a:lnTo>
                  <a:pt x="178422" y="200659"/>
                </a:lnTo>
                <a:close/>
              </a:path>
              <a:path w="736600" h="735329">
                <a:moveTo>
                  <a:pt x="713689" y="200659"/>
                </a:moveTo>
                <a:lnTo>
                  <a:pt x="646785" y="200659"/>
                </a:lnTo>
                <a:lnTo>
                  <a:pt x="646785" y="245109"/>
                </a:lnTo>
                <a:lnTo>
                  <a:pt x="669086" y="245109"/>
                </a:lnTo>
                <a:lnTo>
                  <a:pt x="669086" y="223519"/>
                </a:lnTo>
                <a:lnTo>
                  <a:pt x="713689" y="223519"/>
                </a:lnTo>
                <a:lnTo>
                  <a:pt x="713689" y="200659"/>
                </a:lnTo>
                <a:close/>
              </a:path>
              <a:path w="736600" h="735329">
                <a:moveTo>
                  <a:pt x="133819" y="200659"/>
                </a:moveTo>
                <a:lnTo>
                  <a:pt x="22301" y="200659"/>
                </a:lnTo>
                <a:lnTo>
                  <a:pt x="22301" y="223519"/>
                </a:lnTo>
                <a:lnTo>
                  <a:pt x="133819" y="223519"/>
                </a:lnTo>
                <a:lnTo>
                  <a:pt x="133819" y="200659"/>
                </a:lnTo>
                <a:close/>
              </a:path>
              <a:path w="736600" h="735329">
                <a:moveTo>
                  <a:pt x="245338" y="200659"/>
                </a:moveTo>
                <a:lnTo>
                  <a:pt x="200723" y="200659"/>
                </a:lnTo>
                <a:lnTo>
                  <a:pt x="200723" y="223519"/>
                </a:lnTo>
                <a:lnTo>
                  <a:pt x="245338" y="223519"/>
                </a:lnTo>
                <a:lnTo>
                  <a:pt x="245338" y="200659"/>
                </a:lnTo>
                <a:close/>
              </a:path>
              <a:path w="736600" h="735329">
                <a:moveTo>
                  <a:pt x="535266" y="200659"/>
                </a:moveTo>
                <a:lnTo>
                  <a:pt x="512965" y="200659"/>
                </a:lnTo>
                <a:lnTo>
                  <a:pt x="512965" y="223519"/>
                </a:lnTo>
                <a:lnTo>
                  <a:pt x="535266" y="223519"/>
                </a:lnTo>
                <a:lnTo>
                  <a:pt x="535266" y="200659"/>
                </a:lnTo>
                <a:close/>
              </a:path>
              <a:path w="736600" h="735329">
                <a:moveTo>
                  <a:pt x="579882" y="200659"/>
                </a:moveTo>
                <a:lnTo>
                  <a:pt x="557568" y="200659"/>
                </a:lnTo>
                <a:lnTo>
                  <a:pt x="557568" y="223519"/>
                </a:lnTo>
                <a:lnTo>
                  <a:pt x="579882" y="223519"/>
                </a:lnTo>
                <a:lnTo>
                  <a:pt x="579882" y="200659"/>
                </a:lnTo>
                <a:close/>
              </a:path>
              <a:path w="736600" h="735329">
                <a:moveTo>
                  <a:pt x="22301" y="177799"/>
                </a:moveTo>
                <a:lnTo>
                  <a:pt x="0" y="177799"/>
                </a:lnTo>
                <a:lnTo>
                  <a:pt x="0" y="200659"/>
                </a:lnTo>
                <a:lnTo>
                  <a:pt x="22301" y="200659"/>
                </a:lnTo>
                <a:lnTo>
                  <a:pt x="22301" y="177799"/>
                </a:lnTo>
                <a:close/>
              </a:path>
              <a:path w="736600" h="735329">
                <a:moveTo>
                  <a:pt x="111505" y="177799"/>
                </a:moveTo>
                <a:lnTo>
                  <a:pt x="89217" y="177799"/>
                </a:lnTo>
                <a:lnTo>
                  <a:pt x="89217" y="200659"/>
                </a:lnTo>
                <a:lnTo>
                  <a:pt x="111505" y="200659"/>
                </a:lnTo>
                <a:lnTo>
                  <a:pt x="111505" y="177799"/>
                </a:lnTo>
                <a:close/>
              </a:path>
              <a:path w="736600" h="735329">
                <a:moveTo>
                  <a:pt x="223024" y="177799"/>
                </a:moveTo>
                <a:lnTo>
                  <a:pt x="133819" y="177799"/>
                </a:lnTo>
                <a:lnTo>
                  <a:pt x="133819" y="200659"/>
                </a:lnTo>
                <a:lnTo>
                  <a:pt x="223024" y="200659"/>
                </a:lnTo>
                <a:lnTo>
                  <a:pt x="223024" y="177799"/>
                </a:lnTo>
                <a:close/>
              </a:path>
              <a:path w="736600" h="735329">
                <a:moveTo>
                  <a:pt x="446062" y="177799"/>
                </a:moveTo>
                <a:lnTo>
                  <a:pt x="379145" y="177799"/>
                </a:lnTo>
                <a:lnTo>
                  <a:pt x="379145" y="200659"/>
                </a:lnTo>
                <a:lnTo>
                  <a:pt x="446062" y="200659"/>
                </a:lnTo>
                <a:lnTo>
                  <a:pt x="446062" y="177799"/>
                </a:lnTo>
                <a:close/>
              </a:path>
              <a:path w="736600" h="735329">
                <a:moveTo>
                  <a:pt x="669086" y="177799"/>
                </a:moveTo>
                <a:lnTo>
                  <a:pt x="535266" y="177799"/>
                </a:lnTo>
                <a:lnTo>
                  <a:pt x="535266" y="200659"/>
                </a:lnTo>
                <a:lnTo>
                  <a:pt x="669086" y="200659"/>
                </a:lnTo>
                <a:lnTo>
                  <a:pt x="669086" y="177799"/>
                </a:lnTo>
                <a:close/>
              </a:path>
              <a:path w="736600" h="735329">
                <a:moveTo>
                  <a:pt x="736003" y="177799"/>
                </a:moveTo>
                <a:lnTo>
                  <a:pt x="713689" y="177799"/>
                </a:lnTo>
                <a:lnTo>
                  <a:pt x="713689" y="200659"/>
                </a:lnTo>
                <a:lnTo>
                  <a:pt x="736003" y="200659"/>
                </a:lnTo>
                <a:lnTo>
                  <a:pt x="736003" y="177799"/>
                </a:lnTo>
                <a:close/>
              </a:path>
              <a:path w="736600" h="735329">
                <a:moveTo>
                  <a:pt x="200723" y="67309"/>
                </a:moveTo>
                <a:lnTo>
                  <a:pt x="178422" y="67309"/>
                </a:lnTo>
                <a:lnTo>
                  <a:pt x="178422" y="177799"/>
                </a:lnTo>
                <a:lnTo>
                  <a:pt x="200723" y="177799"/>
                </a:lnTo>
                <a:lnTo>
                  <a:pt x="200723" y="67309"/>
                </a:lnTo>
                <a:close/>
              </a:path>
              <a:path w="736600" h="735329">
                <a:moveTo>
                  <a:pt x="334543" y="133349"/>
                </a:moveTo>
                <a:lnTo>
                  <a:pt x="312242" y="133349"/>
                </a:lnTo>
                <a:lnTo>
                  <a:pt x="312242" y="177799"/>
                </a:lnTo>
                <a:lnTo>
                  <a:pt x="423748" y="177799"/>
                </a:lnTo>
                <a:lnTo>
                  <a:pt x="423748" y="156209"/>
                </a:lnTo>
                <a:lnTo>
                  <a:pt x="334543" y="156209"/>
                </a:lnTo>
                <a:lnTo>
                  <a:pt x="334543" y="133349"/>
                </a:lnTo>
                <a:close/>
              </a:path>
              <a:path w="736600" h="735329">
                <a:moveTo>
                  <a:pt x="446062" y="111759"/>
                </a:moveTo>
                <a:lnTo>
                  <a:pt x="356844" y="111759"/>
                </a:lnTo>
                <a:lnTo>
                  <a:pt x="356844" y="156209"/>
                </a:lnTo>
                <a:lnTo>
                  <a:pt x="379145" y="156209"/>
                </a:lnTo>
                <a:lnTo>
                  <a:pt x="379145" y="133349"/>
                </a:lnTo>
                <a:lnTo>
                  <a:pt x="446062" y="133349"/>
                </a:lnTo>
                <a:lnTo>
                  <a:pt x="446062" y="111759"/>
                </a:lnTo>
                <a:close/>
              </a:path>
              <a:path w="736600" h="735329">
                <a:moveTo>
                  <a:pt x="423748" y="133349"/>
                </a:moveTo>
                <a:lnTo>
                  <a:pt x="401446" y="133349"/>
                </a:lnTo>
                <a:lnTo>
                  <a:pt x="401446" y="156209"/>
                </a:lnTo>
                <a:lnTo>
                  <a:pt x="423748" y="156209"/>
                </a:lnTo>
                <a:lnTo>
                  <a:pt x="423748" y="133349"/>
                </a:lnTo>
                <a:close/>
              </a:path>
              <a:path w="736600" h="735329">
                <a:moveTo>
                  <a:pt x="512965" y="111759"/>
                </a:moveTo>
                <a:lnTo>
                  <a:pt x="490664" y="111759"/>
                </a:lnTo>
                <a:lnTo>
                  <a:pt x="490664" y="156209"/>
                </a:lnTo>
                <a:lnTo>
                  <a:pt x="512965" y="156209"/>
                </a:lnTo>
                <a:lnTo>
                  <a:pt x="512965" y="111759"/>
                </a:lnTo>
                <a:close/>
              </a:path>
              <a:path w="736600" h="735329">
                <a:moveTo>
                  <a:pt x="312242" y="111759"/>
                </a:moveTo>
                <a:lnTo>
                  <a:pt x="289941" y="111759"/>
                </a:lnTo>
                <a:lnTo>
                  <a:pt x="289941" y="133349"/>
                </a:lnTo>
                <a:lnTo>
                  <a:pt x="312242" y="133349"/>
                </a:lnTo>
                <a:lnTo>
                  <a:pt x="312242" y="111759"/>
                </a:lnTo>
                <a:close/>
              </a:path>
              <a:path w="736600" h="735329">
                <a:moveTo>
                  <a:pt x="334543" y="67309"/>
                </a:moveTo>
                <a:lnTo>
                  <a:pt x="312242" y="67309"/>
                </a:lnTo>
                <a:lnTo>
                  <a:pt x="312242" y="88899"/>
                </a:lnTo>
                <a:lnTo>
                  <a:pt x="267627" y="88899"/>
                </a:lnTo>
                <a:lnTo>
                  <a:pt x="267627" y="111759"/>
                </a:lnTo>
                <a:lnTo>
                  <a:pt x="334543" y="111759"/>
                </a:lnTo>
                <a:lnTo>
                  <a:pt x="334543" y="67309"/>
                </a:lnTo>
                <a:close/>
              </a:path>
              <a:path w="736600" h="735329">
                <a:moveTo>
                  <a:pt x="557568" y="44449"/>
                </a:moveTo>
                <a:lnTo>
                  <a:pt x="535266" y="44449"/>
                </a:lnTo>
                <a:lnTo>
                  <a:pt x="535266" y="88899"/>
                </a:lnTo>
                <a:lnTo>
                  <a:pt x="401446" y="88899"/>
                </a:lnTo>
                <a:lnTo>
                  <a:pt x="401446" y="111759"/>
                </a:lnTo>
                <a:lnTo>
                  <a:pt x="557568" y="111759"/>
                </a:lnTo>
                <a:lnTo>
                  <a:pt x="557568" y="44449"/>
                </a:lnTo>
                <a:close/>
              </a:path>
              <a:path w="736600" h="735329">
                <a:moveTo>
                  <a:pt x="267627" y="67309"/>
                </a:moveTo>
                <a:lnTo>
                  <a:pt x="245338" y="67309"/>
                </a:lnTo>
                <a:lnTo>
                  <a:pt x="245338" y="88899"/>
                </a:lnTo>
                <a:lnTo>
                  <a:pt x="267627" y="88899"/>
                </a:lnTo>
                <a:lnTo>
                  <a:pt x="267627" y="67309"/>
                </a:lnTo>
                <a:close/>
              </a:path>
              <a:path w="736600" h="735329">
                <a:moveTo>
                  <a:pt x="423748" y="67309"/>
                </a:moveTo>
                <a:lnTo>
                  <a:pt x="379145" y="67309"/>
                </a:lnTo>
                <a:lnTo>
                  <a:pt x="379145" y="88899"/>
                </a:lnTo>
                <a:lnTo>
                  <a:pt x="423748" y="88899"/>
                </a:lnTo>
                <a:lnTo>
                  <a:pt x="423748" y="67309"/>
                </a:lnTo>
                <a:close/>
              </a:path>
              <a:path w="736600" h="735329">
                <a:moveTo>
                  <a:pt x="468363" y="67309"/>
                </a:moveTo>
                <a:lnTo>
                  <a:pt x="446062" y="67309"/>
                </a:lnTo>
                <a:lnTo>
                  <a:pt x="446062" y="88899"/>
                </a:lnTo>
                <a:lnTo>
                  <a:pt x="468363" y="88899"/>
                </a:lnTo>
                <a:lnTo>
                  <a:pt x="468363" y="67309"/>
                </a:lnTo>
                <a:close/>
              </a:path>
              <a:path w="736600" h="735329">
                <a:moveTo>
                  <a:pt x="512965" y="67309"/>
                </a:moveTo>
                <a:lnTo>
                  <a:pt x="490664" y="67309"/>
                </a:lnTo>
                <a:lnTo>
                  <a:pt x="490664" y="88899"/>
                </a:lnTo>
                <a:lnTo>
                  <a:pt x="512965" y="88899"/>
                </a:lnTo>
                <a:lnTo>
                  <a:pt x="512965" y="67309"/>
                </a:lnTo>
                <a:close/>
              </a:path>
              <a:path w="736600" h="735329">
                <a:moveTo>
                  <a:pt x="312242" y="44449"/>
                </a:moveTo>
                <a:lnTo>
                  <a:pt x="200723" y="44449"/>
                </a:lnTo>
                <a:lnTo>
                  <a:pt x="200723" y="67309"/>
                </a:lnTo>
                <a:lnTo>
                  <a:pt x="312242" y="67309"/>
                </a:lnTo>
                <a:lnTo>
                  <a:pt x="312242" y="44449"/>
                </a:lnTo>
                <a:close/>
              </a:path>
              <a:path w="736600" h="735329">
                <a:moveTo>
                  <a:pt x="401446" y="0"/>
                </a:moveTo>
                <a:lnTo>
                  <a:pt x="312242" y="0"/>
                </a:lnTo>
                <a:lnTo>
                  <a:pt x="312242" y="22859"/>
                </a:lnTo>
                <a:lnTo>
                  <a:pt x="356844" y="22859"/>
                </a:lnTo>
                <a:lnTo>
                  <a:pt x="356844" y="67309"/>
                </a:lnTo>
                <a:lnTo>
                  <a:pt x="379145" y="67309"/>
                </a:lnTo>
                <a:lnTo>
                  <a:pt x="379145" y="44449"/>
                </a:lnTo>
                <a:lnTo>
                  <a:pt x="401446" y="44449"/>
                </a:lnTo>
                <a:lnTo>
                  <a:pt x="401446" y="0"/>
                </a:lnTo>
                <a:close/>
              </a:path>
              <a:path w="736600" h="735329">
                <a:moveTo>
                  <a:pt x="490664" y="44449"/>
                </a:moveTo>
                <a:lnTo>
                  <a:pt x="468363" y="44449"/>
                </a:lnTo>
                <a:lnTo>
                  <a:pt x="468363" y="67309"/>
                </a:lnTo>
                <a:lnTo>
                  <a:pt x="490664" y="67309"/>
                </a:lnTo>
                <a:lnTo>
                  <a:pt x="490664" y="44449"/>
                </a:lnTo>
                <a:close/>
              </a:path>
              <a:path w="736600" h="735329">
                <a:moveTo>
                  <a:pt x="267627" y="22859"/>
                </a:moveTo>
                <a:lnTo>
                  <a:pt x="223024" y="22859"/>
                </a:lnTo>
                <a:lnTo>
                  <a:pt x="223024" y="44449"/>
                </a:lnTo>
                <a:lnTo>
                  <a:pt x="267627" y="44449"/>
                </a:lnTo>
                <a:lnTo>
                  <a:pt x="267627" y="22859"/>
                </a:lnTo>
                <a:close/>
              </a:path>
              <a:path w="736600" h="735329">
                <a:moveTo>
                  <a:pt x="468363" y="22859"/>
                </a:moveTo>
                <a:lnTo>
                  <a:pt x="423748" y="22859"/>
                </a:lnTo>
                <a:lnTo>
                  <a:pt x="423748" y="44449"/>
                </a:lnTo>
                <a:lnTo>
                  <a:pt x="468363" y="44449"/>
                </a:lnTo>
                <a:lnTo>
                  <a:pt x="468363" y="22859"/>
                </a:lnTo>
                <a:close/>
              </a:path>
              <a:path w="736600" h="735329">
                <a:moveTo>
                  <a:pt x="223024" y="0"/>
                </a:moveTo>
                <a:lnTo>
                  <a:pt x="178422" y="0"/>
                </a:lnTo>
                <a:lnTo>
                  <a:pt x="178422" y="22859"/>
                </a:lnTo>
                <a:lnTo>
                  <a:pt x="223024" y="22859"/>
                </a:lnTo>
                <a:lnTo>
                  <a:pt x="2230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14165" y="868605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81068" y="883078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92219" y="870823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81068" y="8697438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26039" y="8708347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518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36463" y="8819861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13"/>
                </a:lnTo>
                <a:lnTo>
                  <a:pt x="22301" y="22313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92584" y="8998293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01191" y="9020591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01191" y="941065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12342" y="9288105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01191" y="927730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21" y="0"/>
                </a:lnTo>
              </a:path>
            </a:pathLst>
          </a:custGeom>
          <a:ln w="215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46162" y="928822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531"/>
                </a:lnTo>
              </a:path>
            </a:pathLst>
          </a:custGeom>
          <a:ln w="2230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68826" y="939974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13443" y="9399747"/>
            <a:ext cx="45084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44602" y="0"/>
                </a:moveTo>
                <a:lnTo>
                  <a:pt x="0" y="0"/>
                </a:lnTo>
                <a:lnTo>
                  <a:pt x="0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91128" y="937744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13" y="0"/>
                </a:moveTo>
                <a:lnTo>
                  <a:pt x="0" y="0"/>
                </a:lnTo>
                <a:lnTo>
                  <a:pt x="0" y="22301"/>
                </a:lnTo>
                <a:lnTo>
                  <a:pt x="22313" y="22301"/>
                </a:lnTo>
                <a:lnTo>
                  <a:pt x="223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68826" y="9355133"/>
            <a:ext cx="67310" cy="22860"/>
          </a:xfrm>
          <a:custGeom>
            <a:avLst/>
            <a:gdLst/>
            <a:ahLst/>
            <a:cxnLst/>
            <a:rect l="l" t="t" r="r" b="b"/>
            <a:pathLst>
              <a:path w="67310" h="22859">
                <a:moveTo>
                  <a:pt x="66916" y="0"/>
                </a:moveTo>
                <a:lnTo>
                  <a:pt x="0" y="0"/>
                </a:lnTo>
                <a:lnTo>
                  <a:pt x="0" y="22313"/>
                </a:lnTo>
                <a:lnTo>
                  <a:pt x="66916" y="22313"/>
                </a:lnTo>
                <a:lnTo>
                  <a:pt x="669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36463" y="9377445"/>
            <a:ext cx="22860" cy="45085"/>
          </a:xfrm>
          <a:custGeom>
            <a:avLst/>
            <a:gdLst/>
            <a:ahLst/>
            <a:cxnLst/>
            <a:rect l="l" t="t" r="r" b="b"/>
            <a:pathLst>
              <a:path w="22860" h="45084">
                <a:moveTo>
                  <a:pt x="22301" y="0"/>
                </a:moveTo>
                <a:lnTo>
                  <a:pt x="0" y="0"/>
                </a:lnTo>
                <a:lnTo>
                  <a:pt x="0" y="44602"/>
                </a:lnTo>
                <a:lnTo>
                  <a:pt x="22301" y="44602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79617" y="9399745"/>
            <a:ext cx="45084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44602" y="0"/>
                </a:moveTo>
                <a:lnTo>
                  <a:pt x="0" y="0"/>
                </a:lnTo>
                <a:lnTo>
                  <a:pt x="0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81074" y="9399745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47979" y="9399745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4889" y="9399745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45800" y="8730648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09">
                <a:moveTo>
                  <a:pt x="66903" y="0"/>
                </a:moveTo>
                <a:lnTo>
                  <a:pt x="0" y="0"/>
                </a:lnTo>
                <a:lnTo>
                  <a:pt x="0" y="66916"/>
                </a:lnTo>
                <a:lnTo>
                  <a:pt x="66903" y="66916"/>
                </a:lnTo>
                <a:lnTo>
                  <a:pt x="66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24222" y="8775263"/>
            <a:ext cx="66915" cy="66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47252" y="8819861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13"/>
                </a:lnTo>
                <a:lnTo>
                  <a:pt x="22301" y="22313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68095" y="8864472"/>
            <a:ext cx="490855" cy="401955"/>
          </a:xfrm>
          <a:custGeom>
            <a:avLst/>
            <a:gdLst/>
            <a:ahLst/>
            <a:cxnLst/>
            <a:rect l="l" t="t" r="r" b="b"/>
            <a:pathLst>
              <a:path w="490854" h="401954">
                <a:moveTo>
                  <a:pt x="245338" y="334543"/>
                </a:moveTo>
                <a:lnTo>
                  <a:pt x="200736" y="334543"/>
                </a:lnTo>
                <a:lnTo>
                  <a:pt x="200736" y="356857"/>
                </a:lnTo>
                <a:lnTo>
                  <a:pt x="178435" y="356857"/>
                </a:lnTo>
                <a:lnTo>
                  <a:pt x="178435" y="401447"/>
                </a:lnTo>
                <a:lnTo>
                  <a:pt x="200736" y="401447"/>
                </a:lnTo>
                <a:lnTo>
                  <a:pt x="200736" y="379158"/>
                </a:lnTo>
                <a:lnTo>
                  <a:pt x="245338" y="379158"/>
                </a:lnTo>
                <a:lnTo>
                  <a:pt x="245338" y="334543"/>
                </a:lnTo>
                <a:close/>
              </a:path>
              <a:path w="490854" h="401954">
                <a:moveTo>
                  <a:pt x="356857" y="379158"/>
                </a:moveTo>
                <a:lnTo>
                  <a:pt x="334556" y="379158"/>
                </a:lnTo>
                <a:lnTo>
                  <a:pt x="334556" y="401447"/>
                </a:lnTo>
                <a:lnTo>
                  <a:pt x="356857" y="401447"/>
                </a:lnTo>
                <a:lnTo>
                  <a:pt x="356857" y="379158"/>
                </a:lnTo>
                <a:close/>
              </a:path>
              <a:path w="490854" h="401954">
                <a:moveTo>
                  <a:pt x="156121" y="356857"/>
                </a:moveTo>
                <a:lnTo>
                  <a:pt x="133832" y="356857"/>
                </a:lnTo>
                <a:lnTo>
                  <a:pt x="133832" y="379158"/>
                </a:lnTo>
                <a:lnTo>
                  <a:pt x="156121" y="379158"/>
                </a:lnTo>
                <a:lnTo>
                  <a:pt x="156121" y="356857"/>
                </a:lnTo>
                <a:close/>
              </a:path>
              <a:path w="490854" h="401954">
                <a:moveTo>
                  <a:pt x="334556" y="334543"/>
                </a:moveTo>
                <a:lnTo>
                  <a:pt x="267639" y="334543"/>
                </a:lnTo>
                <a:lnTo>
                  <a:pt x="267639" y="356857"/>
                </a:lnTo>
                <a:lnTo>
                  <a:pt x="312242" y="356857"/>
                </a:lnTo>
                <a:lnTo>
                  <a:pt x="312242" y="379158"/>
                </a:lnTo>
                <a:lnTo>
                  <a:pt x="334556" y="379158"/>
                </a:lnTo>
                <a:lnTo>
                  <a:pt x="334556" y="334543"/>
                </a:lnTo>
                <a:close/>
              </a:path>
              <a:path w="490854" h="401954">
                <a:moveTo>
                  <a:pt x="178435" y="334543"/>
                </a:moveTo>
                <a:lnTo>
                  <a:pt x="156121" y="334543"/>
                </a:lnTo>
                <a:lnTo>
                  <a:pt x="156121" y="356857"/>
                </a:lnTo>
                <a:lnTo>
                  <a:pt x="178435" y="356857"/>
                </a:lnTo>
                <a:lnTo>
                  <a:pt x="178435" y="334543"/>
                </a:lnTo>
                <a:close/>
              </a:path>
              <a:path w="490854" h="401954">
                <a:moveTo>
                  <a:pt x="156121" y="312242"/>
                </a:moveTo>
                <a:lnTo>
                  <a:pt x="133832" y="312242"/>
                </a:lnTo>
                <a:lnTo>
                  <a:pt x="133832" y="334543"/>
                </a:lnTo>
                <a:lnTo>
                  <a:pt x="156121" y="334543"/>
                </a:lnTo>
                <a:lnTo>
                  <a:pt x="156121" y="312242"/>
                </a:lnTo>
                <a:close/>
              </a:path>
              <a:path w="490854" h="401954">
                <a:moveTo>
                  <a:pt x="289953" y="312242"/>
                </a:moveTo>
                <a:lnTo>
                  <a:pt x="223037" y="312242"/>
                </a:lnTo>
                <a:lnTo>
                  <a:pt x="223037" y="334543"/>
                </a:lnTo>
                <a:lnTo>
                  <a:pt x="289953" y="334543"/>
                </a:lnTo>
                <a:lnTo>
                  <a:pt x="289953" y="312242"/>
                </a:lnTo>
                <a:close/>
              </a:path>
              <a:path w="490854" h="401954">
                <a:moveTo>
                  <a:pt x="356857" y="312242"/>
                </a:moveTo>
                <a:lnTo>
                  <a:pt x="334556" y="312242"/>
                </a:lnTo>
                <a:lnTo>
                  <a:pt x="334556" y="334543"/>
                </a:lnTo>
                <a:lnTo>
                  <a:pt x="356857" y="334543"/>
                </a:lnTo>
                <a:lnTo>
                  <a:pt x="356857" y="312242"/>
                </a:lnTo>
                <a:close/>
              </a:path>
              <a:path w="490854" h="401954">
                <a:moveTo>
                  <a:pt x="401459" y="312242"/>
                </a:moveTo>
                <a:lnTo>
                  <a:pt x="379158" y="312242"/>
                </a:lnTo>
                <a:lnTo>
                  <a:pt x="379158" y="334543"/>
                </a:lnTo>
                <a:lnTo>
                  <a:pt x="401459" y="334543"/>
                </a:lnTo>
                <a:lnTo>
                  <a:pt x="401459" y="312242"/>
                </a:lnTo>
                <a:close/>
              </a:path>
              <a:path w="490854" h="401954">
                <a:moveTo>
                  <a:pt x="267639" y="267627"/>
                </a:moveTo>
                <a:lnTo>
                  <a:pt x="223037" y="267627"/>
                </a:lnTo>
                <a:lnTo>
                  <a:pt x="223037" y="289941"/>
                </a:lnTo>
                <a:lnTo>
                  <a:pt x="156121" y="289941"/>
                </a:lnTo>
                <a:lnTo>
                  <a:pt x="156121" y="312242"/>
                </a:lnTo>
                <a:lnTo>
                  <a:pt x="267639" y="312242"/>
                </a:lnTo>
                <a:lnTo>
                  <a:pt x="267639" y="267627"/>
                </a:lnTo>
                <a:close/>
              </a:path>
              <a:path w="490854" h="401954">
                <a:moveTo>
                  <a:pt x="423760" y="289941"/>
                </a:moveTo>
                <a:lnTo>
                  <a:pt x="312242" y="289941"/>
                </a:lnTo>
                <a:lnTo>
                  <a:pt x="312242" y="312242"/>
                </a:lnTo>
                <a:lnTo>
                  <a:pt x="423760" y="312242"/>
                </a:lnTo>
                <a:lnTo>
                  <a:pt x="423760" y="289941"/>
                </a:lnTo>
                <a:close/>
              </a:path>
              <a:path w="490854" h="401954">
                <a:moveTo>
                  <a:pt x="200736" y="245338"/>
                </a:moveTo>
                <a:lnTo>
                  <a:pt x="178435" y="245338"/>
                </a:lnTo>
                <a:lnTo>
                  <a:pt x="178435" y="289941"/>
                </a:lnTo>
                <a:lnTo>
                  <a:pt x="200736" y="289941"/>
                </a:lnTo>
                <a:lnTo>
                  <a:pt x="200736" y="245338"/>
                </a:lnTo>
                <a:close/>
              </a:path>
              <a:path w="490854" h="401954">
                <a:moveTo>
                  <a:pt x="312242" y="267627"/>
                </a:moveTo>
                <a:lnTo>
                  <a:pt x="289953" y="267627"/>
                </a:lnTo>
                <a:lnTo>
                  <a:pt x="289953" y="289941"/>
                </a:lnTo>
                <a:lnTo>
                  <a:pt x="312242" y="289941"/>
                </a:lnTo>
                <a:lnTo>
                  <a:pt x="312242" y="267627"/>
                </a:lnTo>
                <a:close/>
              </a:path>
              <a:path w="490854" h="401954">
                <a:moveTo>
                  <a:pt x="379158" y="267627"/>
                </a:moveTo>
                <a:lnTo>
                  <a:pt x="356857" y="267627"/>
                </a:lnTo>
                <a:lnTo>
                  <a:pt x="356857" y="289941"/>
                </a:lnTo>
                <a:lnTo>
                  <a:pt x="379158" y="289941"/>
                </a:lnTo>
                <a:lnTo>
                  <a:pt x="379158" y="267627"/>
                </a:lnTo>
                <a:close/>
              </a:path>
              <a:path w="490854" h="401954">
                <a:moveTo>
                  <a:pt x="289953" y="200736"/>
                </a:moveTo>
                <a:lnTo>
                  <a:pt x="267639" y="200736"/>
                </a:lnTo>
                <a:lnTo>
                  <a:pt x="267639" y="223037"/>
                </a:lnTo>
                <a:lnTo>
                  <a:pt x="223037" y="223037"/>
                </a:lnTo>
                <a:lnTo>
                  <a:pt x="223037" y="245338"/>
                </a:lnTo>
                <a:lnTo>
                  <a:pt x="267639" y="245338"/>
                </a:lnTo>
                <a:lnTo>
                  <a:pt x="267639" y="267627"/>
                </a:lnTo>
                <a:lnTo>
                  <a:pt x="289953" y="267627"/>
                </a:lnTo>
                <a:lnTo>
                  <a:pt x="289953" y="200736"/>
                </a:lnTo>
                <a:close/>
              </a:path>
              <a:path w="490854" h="401954">
                <a:moveTo>
                  <a:pt x="111518" y="223037"/>
                </a:moveTo>
                <a:lnTo>
                  <a:pt x="66916" y="223037"/>
                </a:lnTo>
                <a:lnTo>
                  <a:pt x="66916" y="245338"/>
                </a:lnTo>
                <a:lnTo>
                  <a:pt x="111518" y="245338"/>
                </a:lnTo>
                <a:lnTo>
                  <a:pt x="111518" y="223037"/>
                </a:lnTo>
                <a:close/>
              </a:path>
              <a:path w="490854" h="401954">
                <a:moveTo>
                  <a:pt x="178435" y="200736"/>
                </a:moveTo>
                <a:lnTo>
                  <a:pt x="156121" y="200736"/>
                </a:lnTo>
                <a:lnTo>
                  <a:pt x="156121" y="245338"/>
                </a:lnTo>
                <a:lnTo>
                  <a:pt x="178435" y="245338"/>
                </a:lnTo>
                <a:lnTo>
                  <a:pt x="178435" y="200736"/>
                </a:lnTo>
                <a:close/>
              </a:path>
              <a:path w="490854" h="401954">
                <a:moveTo>
                  <a:pt x="356857" y="200736"/>
                </a:moveTo>
                <a:lnTo>
                  <a:pt x="312242" y="200736"/>
                </a:lnTo>
                <a:lnTo>
                  <a:pt x="312242" y="223037"/>
                </a:lnTo>
                <a:lnTo>
                  <a:pt x="334556" y="223037"/>
                </a:lnTo>
                <a:lnTo>
                  <a:pt x="334556" y="245338"/>
                </a:lnTo>
                <a:lnTo>
                  <a:pt x="356857" y="245338"/>
                </a:lnTo>
                <a:lnTo>
                  <a:pt x="356857" y="200736"/>
                </a:lnTo>
                <a:close/>
              </a:path>
              <a:path w="490854" h="401954">
                <a:moveTo>
                  <a:pt x="401459" y="223037"/>
                </a:moveTo>
                <a:lnTo>
                  <a:pt x="379158" y="223037"/>
                </a:lnTo>
                <a:lnTo>
                  <a:pt x="379158" y="245338"/>
                </a:lnTo>
                <a:lnTo>
                  <a:pt x="401459" y="245338"/>
                </a:lnTo>
                <a:lnTo>
                  <a:pt x="401459" y="223037"/>
                </a:lnTo>
                <a:close/>
              </a:path>
              <a:path w="490854" h="401954">
                <a:moveTo>
                  <a:pt x="468363" y="200736"/>
                </a:moveTo>
                <a:lnTo>
                  <a:pt x="446074" y="200736"/>
                </a:lnTo>
                <a:lnTo>
                  <a:pt x="446074" y="245338"/>
                </a:lnTo>
                <a:lnTo>
                  <a:pt x="468363" y="245338"/>
                </a:lnTo>
                <a:lnTo>
                  <a:pt x="468363" y="200736"/>
                </a:lnTo>
                <a:close/>
              </a:path>
              <a:path w="490854" h="401954">
                <a:moveTo>
                  <a:pt x="66916" y="200736"/>
                </a:moveTo>
                <a:lnTo>
                  <a:pt x="0" y="200736"/>
                </a:lnTo>
                <a:lnTo>
                  <a:pt x="0" y="223037"/>
                </a:lnTo>
                <a:lnTo>
                  <a:pt x="66916" y="223037"/>
                </a:lnTo>
                <a:lnTo>
                  <a:pt x="66916" y="200736"/>
                </a:lnTo>
                <a:close/>
              </a:path>
              <a:path w="490854" h="401954">
                <a:moveTo>
                  <a:pt x="133832" y="200736"/>
                </a:moveTo>
                <a:lnTo>
                  <a:pt x="89217" y="200736"/>
                </a:lnTo>
                <a:lnTo>
                  <a:pt x="89217" y="223037"/>
                </a:lnTo>
                <a:lnTo>
                  <a:pt x="133832" y="223037"/>
                </a:lnTo>
                <a:lnTo>
                  <a:pt x="133832" y="200736"/>
                </a:lnTo>
                <a:close/>
              </a:path>
              <a:path w="490854" h="401954">
                <a:moveTo>
                  <a:pt x="446074" y="178422"/>
                </a:moveTo>
                <a:lnTo>
                  <a:pt x="401459" y="178422"/>
                </a:lnTo>
                <a:lnTo>
                  <a:pt x="401459" y="223037"/>
                </a:lnTo>
                <a:lnTo>
                  <a:pt x="423760" y="223037"/>
                </a:lnTo>
                <a:lnTo>
                  <a:pt x="423760" y="200736"/>
                </a:lnTo>
                <a:lnTo>
                  <a:pt x="446074" y="200736"/>
                </a:lnTo>
                <a:lnTo>
                  <a:pt x="446074" y="178422"/>
                </a:lnTo>
                <a:close/>
              </a:path>
              <a:path w="490854" h="401954">
                <a:moveTo>
                  <a:pt x="89217" y="178422"/>
                </a:moveTo>
                <a:lnTo>
                  <a:pt x="66916" y="178422"/>
                </a:lnTo>
                <a:lnTo>
                  <a:pt x="66916" y="200736"/>
                </a:lnTo>
                <a:lnTo>
                  <a:pt x="89217" y="200736"/>
                </a:lnTo>
                <a:lnTo>
                  <a:pt x="89217" y="178422"/>
                </a:lnTo>
                <a:close/>
              </a:path>
              <a:path w="490854" h="401954">
                <a:moveTo>
                  <a:pt x="156121" y="178422"/>
                </a:moveTo>
                <a:lnTo>
                  <a:pt x="111518" y="178422"/>
                </a:lnTo>
                <a:lnTo>
                  <a:pt x="111518" y="200736"/>
                </a:lnTo>
                <a:lnTo>
                  <a:pt x="156121" y="200736"/>
                </a:lnTo>
                <a:lnTo>
                  <a:pt x="156121" y="178422"/>
                </a:lnTo>
                <a:close/>
              </a:path>
              <a:path w="490854" h="401954">
                <a:moveTo>
                  <a:pt x="334556" y="178422"/>
                </a:moveTo>
                <a:lnTo>
                  <a:pt x="223037" y="178422"/>
                </a:lnTo>
                <a:lnTo>
                  <a:pt x="223037" y="200736"/>
                </a:lnTo>
                <a:lnTo>
                  <a:pt x="334556" y="200736"/>
                </a:lnTo>
                <a:lnTo>
                  <a:pt x="334556" y="178422"/>
                </a:lnTo>
                <a:close/>
              </a:path>
              <a:path w="490854" h="401954">
                <a:moveTo>
                  <a:pt x="490677" y="178422"/>
                </a:moveTo>
                <a:lnTo>
                  <a:pt x="468363" y="178422"/>
                </a:lnTo>
                <a:lnTo>
                  <a:pt x="468363" y="200736"/>
                </a:lnTo>
                <a:lnTo>
                  <a:pt x="490677" y="200736"/>
                </a:lnTo>
                <a:lnTo>
                  <a:pt x="490677" y="178422"/>
                </a:lnTo>
                <a:close/>
              </a:path>
              <a:path w="490854" h="401954">
                <a:moveTo>
                  <a:pt x="66916" y="156121"/>
                </a:moveTo>
                <a:lnTo>
                  <a:pt x="22313" y="156121"/>
                </a:lnTo>
                <a:lnTo>
                  <a:pt x="22313" y="178422"/>
                </a:lnTo>
                <a:lnTo>
                  <a:pt x="66916" y="178422"/>
                </a:lnTo>
                <a:lnTo>
                  <a:pt x="66916" y="156121"/>
                </a:lnTo>
                <a:close/>
              </a:path>
              <a:path w="490854" h="401954">
                <a:moveTo>
                  <a:pt x="111518" y="156121"/>
                </a:moveTo>
                <a:lnTo>
                  <a:pt x="89217" y="156121"/>
                </a:lnTo>
                <a:lnTo>
                  <a:pt x="89217" y="178422"/>
                </a:lnTo>
                <a:lnTo>
                  <a:pt x="111518" y="178422"/>
                </a:lnTo>
                <a:lnTo>
                  <a:pt x="111518" y="156121"/>
                </a:lnTo>
                <a:close/>
              </a:path>
              <a:path w="490854" h="401954">
                <a:moveTo>
                  <a:pt x="178435" y="156121"/>
                </a:moveTo>
                <a:lnTo>
                  <a:pt x="133832" y="156121"/>
                </a:lnTo>
                <a:lnTo>
                  <a:pt x="133832" y="178422"/>
                </a:lnTo>
                <a:lnTo>
                  <a:pt x="178435" y="178422"/>
                </a:lnTo>
                <a:lnTo>
                  <a:pt x="178435" y="156121"/>
                </a:lnTo>
                <a:close/>
              </a:path>
              <a:path w="490854" h="401954">
                <a:moveTo>
                  <a:pt x="490677" y="111506"/>
                </a:moveTo>
                <a:lnTo>
                  <a:pt x="446074" y="111506"/>
                </a:lnTo>
                <a:lnTo>
                  <a:pt x="446074" y="156121"/>
                </a:lnTo>
                <a:lnTo>
                  <a:pt x="312242" y="156121"/>
                </a:lnTo>
                <a:lnTo>
                  <a:pt x="312242" y="178422"/>
                </a:lnTo>
                <a:lnTo>
                  <a:pt x="468363" y="178422"/>
                </a:lnTo>
                <a:lnTo>
                  <a:pt x="468363" y="133819"/>
                </a:lnTo>
                <a:lnTo>
                  <a:pt x="490677" y="133819"/>
                </a:lnTo>
                <a:lnTo>
                  <a:pt x="490677" y="111506"/>
                </a:lnTo>
                <a:close/>
              </a:path>
              <a:path w="490854" h="401954">
                <a:moveTo>
                  <a:pt x="89217" y="133819"/>
                </a:moveTo>
                <a:lnTo>
                  <a:pt x="66916" y="133819"/>
                </a:lnTo>
                <a:lnTo>
                  <a:pt x="66916" y="156121"/>
                </a:lnTo>
                <a:lnTo>
                  <a:pt x="89217" y="156121"/>
                </a:lnTo>
                <a:lnTo>
                  <a:pt x="89217" y="133819"/>
                </a:lnTo>
                <a:close/>
              </a:path>
              <a:path w="490854" h="401954">
                <a:moveTo>
                  <a:pt x="200736" y="133819"/>
                </a:moveTo>
                <a:lnTo>
                  <a:pt x="156121" y="133819"/>
                </a:lnTo>
                <a:lnTo>
                  <a:pt x="156121" y="156121"/>
                </a:lnTo>
                <a:lnTo>
                  <a:pt x="200736" y="156121"/>
                </a:lnTo>
                <a:lnTo>
                  <a:pt x="200736" y="133819"/>
                </a:lnTo>
                <a:close/>
              </a:path>
              <a:path w="490854" h="401954">
                <a:moveTo>
                  <a:pt x="379158" y="111506"/>
                </a:moveTo>
                <a:lnTo>
                  <a:pt x="356857" y="111506"/>
                </a:lnTo>
                <a:lnTo>
                  <a:pt x="356857" y="133819"/>
                </a:lnTo>
                <a:lnTo>
                  <a:pt x="334556" y="133819"/>
                </a:lnTo>
                <a:lnTo>
                  <a:pt x="334556" y="156121"/>
                </a:lnTo>
                <a:lnTo>
                  <a:pt x="379158" y="156121"/>
                </a:lnTo>
                <a:lnTo>
                  <a:pt x="379158" y="111506"/>
                </a:lnTo>
                <a:close/>
              </a:path>
              <a:path w="490854" h="401954">
                <a:moveTo>
                  <a:pt x="245338" y="111506"/>
                </a:moveTo>
                <a:lnTo>
                  <a:pt x="200736" y="111506"/>
                </a:lnTo>
                <a:lnTo>
                  <a:pt x="200736" y="133819"/>
                </a:lnTo>
                <a:lnTo>
                  <a:pt x="245338" y="133819"/>
                </a:lnTo>
                <a:lnTo>
                  <a:pt x="245338" y="111506"/>
                </a:lnTo>
                <a:close/>
              </a:path>
              <a:path w="490854" h="401954">
                <a:moveTo>
                  <a:pt x="423760" y="111506"/>
                </a:moveTo>
                <a:lnTo>
                  <a:pt x="401459" y="111506"/>
                </a:lnTo>
                <a:lnTo>
                  <a:pt x="401459" y="133819"/>
                </a:lnTo>
                <a:lnTo>
                  <a:pt x="423760" y="133819"/>
                </a:lnTo>
                <a:lnTo>
                  <a:pt x="423760" y="111506"/>
                </a:lnTo>
                <a:close/>
              </a:path>
              <a:path w="490854" h="401954">
                <a:moveTo>
                  <a:pt x="289953" y="44602"/>
                </a:moveTo>
                <a:lnTo>
                  <a:pt x="267639" y="44602"/>
                </a:lnTo>
                <a:lnTo>
                  <a:pt x="267639" y="66916"/>
                </a:lnTo>
                <a:lnTo>
                  <a:pt x="245338" y="66916"/>
                </a:lnTo>
                <a:lnTo>
                  <a:pt x="245338" y="89217"/>
                </a:lnTo>
                <a:lnTo>
                  <a:pt x="223037" y="89217"/>
                </a:lnTo>
                <a:lnTo>
                  <a:pt x="223037" y="111506"/>
                </a:lnTo>
                <a:lnTo>
                  <a:pt x="289953" y="111506"/>
                </a:lnTo>
                <a:lnTo>
                  <a:pt x="289953" y="44602"/>
                </a:lnTo>
                <a:close/>
              </a:path>
              <a:path w="490854" h="401954">
                <a:moveTo>
                  <a:pt x="401459" y="89217"/>
                </a:moveTo>
                <a:lnTo>
                  <a:pt x="334556" y="89217"/>
                </a:lnTo>
                <a:lnTo>
                  <a:pt x="334556" y="111506"/>
                </a:lnTo>
                <a:lnTo>
                  <a:pt x="401459" y="111506"/>
                </a:lnTo>
                <a:lnTo>
                  <a:pt x="401459" y="89217"/>
                </a:lnTo>
                <a:close/>
              </a:path>
              <a:path w="490854" h="401954">
                <a:moveTo>
                  <a:pt x="312242" y="22301"/>
                </a:moveTo>
                <a:lnTo>
                  <a:pt x="200736" y="22301"/>
                </a:lnTo>
                <a:lnTo>
                  <a:pt x="200736" y="89217"/>
                </a:lnTo>
                <a:lnTo>
                  <a:pt x="223037" y="89217"/>
                </a:lnTo>
                <a:lnTo>
                  <a:pt x="223037" y="44602"/>
                </a:lnTo>
                <a:lnTo>
                  <a:pt x="312242" y="44602"/>
                </a:lnTo>
                <a:lnTo>
                  <a:pt x="312242" y="22301"/>
                </a:lnTo>
                <a:close/>
              </a:path>
              <a:path w="490854" h="401954">
                <a:moveTo>
                  <a:pt x="334556" y="44602"/>
                </a:moveTo>
                <a:lnTo>
                  <a:pt x="312242" y="44602"/>
                </a:lnTo>
                <a:lnTo>
                  <a:pt x="312242" y="89217"/>
                </a:lnTo>
                <a:lnTo>
                  <a:pt x="356857" y="89217"/>
                </a:lnTo>
                <a:lnTo>
                  <a:pt x="356857" y="66916"/>
                </a:lnTo>
                <a:lnTo>
                  <a:pt x="334556" y="66916"/>
                </a:lnTo>
                <a:lnTo>
                  <a:pt x="334556" y="44602"/>
                </a:lnTo>
                <a:close/>
              </a:path>
              <a:path w="490854" h="401954">
                <a:moveTo>
                  <a:pt x="200736" y="0"/>
                </a:moveTo>
                <a:lnTo>
                  <a:pt x="178435" y="0"/>
                </a:lnTo>
                <a:lnTo>
                  <a:pt x="178435" y="22301"/>
                </a:lnTo>
                <a:lnTo>
                  <a:pt x="200736" y="22301"/>
                </a:lnTo>
                <a:lnTo>
                  <a:pt x="2007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01923" y="8953682"/>
            <a:ext cx="45084" cy="22860"/>
          </a:xfrm>
          <a:custGeom>
            <a:avLst/>
            <a:gdLst/>
            <a:ahLst/>
            <a:cxnLst/>
            <a:rect l="l" t="t" r="r" b="b"/>
            <a:pathLst>
              <a:path w="45085" h="22859">
                <a:moveTo>
                  <a:pt x="44602" y="0"/>
                </a:moveTo>
                <a:lnTo>
                  <a:pt x="0" y="0"/>
                </a:lnTo>
                <a:lnTo>
                  <a:pt x="0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81074" y="9265923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22301" y="0"/>
                </a:moveTo>
                <a:lnTo>
                  <a:pt x="0" y="0"/>
                </a:lnTo>
                <a:lnTo>
                  <a:pt x="0" y="22301"/>
                </a:lnTo>
                <a:lnTo>
                  <a:pt x="22301" y="22301"/>
                </a:lnTo>
                <a:lnTo>
                  <a:pt x="223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5679" y="8730648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09">
                <a:moveTo>
                  <a:pt x="66903" y="0"/>
                </a:moveTo>
                <a:lnTo>
                  <a:pt x="0" y="0"/>
                </a:lnTo>
                <a:lnTo>
                  <a:pt x="0" y="66916"/>
                </a:lnTo>
                <a:lnTo>
                  <a:pt x="66903" y="66916"/>
                </a:lnTo>
                <a:lnTo>
                  <a:pt x="66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45800" y="9310533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09">
                <a:moveTo>
                  <a:pt x="66903" y="0"/>
                </a:moveTo>
                <a:lnTo>
                  <a:pt x="0" y="0"/>
                </a:lnTo>
                <a:lnTo>
                  <a:pt x="0" y="66916"/>
                </a:lnTo>
                <a:lnTo>
                  <a:pt x="66903" y="66916"/>
                </a:lnTo>
                <a:lnTo>
                  <a:pt x="669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58043" y="8975981"/>
            <a:ext cx="45084" cy="45085"/>
          </a:xfrm>
          <a:custGeom>
            <a:avLst/>
            <a:gdLst/>
            <a:ahLst/>
            <a:cxnLst/>
            <a:rect l="l" t="t" r="r" b="b"/>
            <a:pathLst>
              <a:path w="45085" h="45084">
                <a:moveTo>
                  <a:pt x="44602" y="0"/>
                </a:moveTo>
                <a:lnTo>
                  <a:pt x="0" y="0"/>
                </a:lnTo>
                <a:lnTo>
                  <a:pt x="0" y="44615"/>
                </a:lnTo>
                <a:lnTo>
                  <a:pt x="22301" y="44615"/>
                </a:lnTo>
                <a:lnTo>
                  <a:pt x="22301" y="22313"/>
                </a:lnTo>
                <a:lnTo>
                  <a:pt x="44602" y="22313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46527" y="9020591"/>
            <a:ext cx="45084" cy="67310"/>
          </a:xfrm>
          <a:custGeom>
            <a:avLst/>
            <a:gdLst/>
            <a:ahLst/>
            <a:cxnLst/>
            <a:rect l="l" t="t" r="r" b="b"/>
            <a:pathLst>
              <a:path w="45085" h="67309">
                <a:moveTo>
                  <a:pt x="44602" y="44615"/>
                </a:moveTo>
                <a:lnTo>
                  <a:pt x="22301" y="44615"/>
                </a:lnTo>
                <a:lnTo>
                  <a:pt x="22301" y="66916"/>
                </a:lnTo>
                <a:lnTo>
                  <a:pt x="44602" y="66916"/>
                </a:lnTo>
                <a:lnTo>
                  <a:pt x="44602" y="44615"/>
                </a:lnTo>
                <a:close/>
              </a:path>
              <a:path w="45085" h="67309">
                <a:moveTo>
                  <a:pt x="22301" y="22301"/>
                </a:moveTo>
                <a:lnTo>
                  <a:pt x="0" y="22301"/>
                </a:lnTo>
                <a:lnTo>
                  <a:pt x="0" y="44615"/>
                </a:lnTo>
                <a:lnTo>
                  <a:pt x="22301" y="44615"/>
                </a:lnTo>
                <a:lnTo>
                  <a:pt x="22301" y="22301"/>
                </a:lnTo>
                <a:close/>
              </a:path>
              <a:path w="45085" h="67309">
                <a:moveTo>
                  <a:pt x="44602" y="0"/>
                </a:moveTo>
                <a:lnTo>
                  <a:pt x="22301" y="0"/>
                </a:lnTo>
                <a:lnTo>
                  <a:pt x="22301" y="22301"/>
                </a:lnTo>
                <a:lnTo>
                  <a:pt x="44602" y="22301"/>
                </a:lnTo>
                <a:lnTo>
                  <a:pt x="446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2528" y="8633080"/>
            <a:ext cx="599178" cy="902294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20651" y="7864507"/>
            <a:ext cx="7315199" cy="430887"/>
          </a:xfrm>
          <a:prstGeom prst="rect">
            <a:avLst/>
          </a:prstGeom>
        </p:spPr>
        <p:txBody>
          <a:bodyPr vert="horz" wrap="square" lIns="0" tIns="15238" rIns="0" bIns="0" rtlCol="0">
            <a:spAutoFit/>
          </a:bodyPr>
          <a:lstStyle/>
          <a:p>
            <a:pPr marL="12699" algn="ctr">
              <a:spcBef>
                <a:spcPts val="120"/>
              </a:spcBef>
            </a:pPr>
            <a:r>
              <a:rPr sz="2700" b="1" dirty="0" err="1">
                <a:solidFill>
                  <a:srgbClr val="00AEE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スマホ</a:t>
            </a:r>
            <a:r>
              <a:rPr sz="27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や</a:t>
            </a:r>
            <a:r>
              <a:rPr sz="2700" b="1" dirty="0" err="1">
                <a:solidFill>
                  <a:srgbClr val="EC008C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パソコン</a:t>
            </a:r>
            <a:r>
              <a:rPr sz="27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から気軽に仲間と楽しめる</a:t>
            </a:r>
            <a:r>
              <a:rPr lang="en-US" altLang="ja-JP" sz="27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!</a:t>
            </a:r>
            <a:endParaRPr sz="27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98079" y="8861097"/>
            <a:ext cx="1685940" cy="3844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3968" marR="5079" indent="-1905">
              <a:lnSpc>
                <a:spcPct val="106100"/>
              </a:lnSpc>
              <a:spcBef>
                <a:spcPts val="100"/>
              </a:spcBef>
            </a:pPr>
            <a:r>
              <a:rPr sz="11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まずはKenCoMに登録</a:t>
            </a:r>
            <a:r>
              <a:rPr lang="en-US" altLang="ja-JP" sz="11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!</a:t>
            </a:r>
          </a:p>
          <a:p>
            <a:pPr marL="13968" marR="5079" indent="-1905">
              <a:lnSpc>
                <a:spcPct val="106100"/>
              </a:lnSpc>
              <a:spcBef>
                <a:spcPts val="100"/>
              </a:spcBef>
            </a:pPr>
            <a:r>
              <a:rPr sz="1100" b="1" dirty="0" err="1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アプリもダウンロード</a:t>
            </a:r>
            <a:r>
              <a:rPr lang="en-US" altLang="ja-JP" sz="11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!</a:t>
            </a:r>
            <a:endParaRPr sz="11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119669" y="8775323"/>
            <a:ext cx="1844432" cy="558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6508" marR="5079" indent="-4445">
              <a:lnSpc>
                <a:spcPct val="106100"/>
              </a:lnSpc>
              <a:spcBef>
                <a:spcPts val="100"/>
              </a:spcBef>
            </a:pPr>
            <a:r>
              <a:rPr sz="1100" b="1" spc="-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さ</a:t>
            </a:r>
            <a:r>
              <a:rPr sz="11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っ</a:t>
            </a:r>
            <a:r>
              <a:rPr sz="1100" b="1" spc="-1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そ</a:t>
            </a:r>
            <a:r>
              <a:rPr sz="1100" b="1" spc="-63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く</a:t>
            </a:r>
            <a:r>
              <a:rPr sz="1100" b="1" spc="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「</a:t>
            </a:r>
            <a:r>
              <a:rPr sz="1100" b="1" spc="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み</a:t>
            </a:r>
            <a:r>
              <a:rPr sz="1100" b="1" spc="5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ん</a:t>
            </a:r>
            <a:r>
              <a:rPr sz="1100" b="1" spc="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な</a:t>
            </a:r>
            <a:r>
              <a:rPr sz="1100" b="1" spc="6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で歩活</a:t>
            </a:r>
            <a:r>
              <a:rPr sz="1100" b="1" spc="-49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」</a:t>
            </a:r>
            <a:r>
              <a:rPr sz="11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に </a:t>
            </a:r>
            <a:r>
              <a:rPr sz="1100" b="1" spc="-1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エ</a:t>
            </a:r>
            <a:r>
              <a:rPr sz="1100" b="1" spc="-14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ン</a:t>
            </a:r>
            <a:r>
              <a:rPr sz="1100" b="1" spc="-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ト</a:t>
            </a:r>
            <a:r>
              <a:rPr sz="1100" b="1" spc="-7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リ</a:t>
            </a:r>
            <a:r>
              <a:rPr sz="1100" b="1" spc="-2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ー</a:t>
            </a:r>
            <a:r>
              <a:rPr sz="1100" b="1" spc="-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し</a:t>
            </a:r>
            <a:r>
              <a:rPr sz="1100" b="1" spc="-10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ま</a:t>
            </a:r>
            <a:r>
              <a:rPr sz="1100" b="1" spc="-14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し</a:t>
            </a:r>
            <a:r>
              <a:rPr sz="1100" b="1" spc="-35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ょ</a:t>
            </a:r>
            <a:r>
              <a:rPr sz="1100" b="1" spc="-29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う</a:t>
            </a:r>
            <a:r>
              <a:rPr sz="11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！</a:t>
            </a:r>
            <a:endParaRPr sz="11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  <a:p>
            <a:pPr marL="39365">
              <a:lnSpc>
                <a:spcPts val="1400"/>
              </a:lnSpc>
            </a:pPr>
            <a:r>
              <a:rPr b="1" spc="-7" baseline="-6666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tropolis"/>
              </a:rPr>
              <a:t>10.1</a:t>
            </a:r>
            <a:r>
              <a:rPr b="1" spc="44" baseline="-6666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tropolis"/>
              </a:rPr>
              <a:t> </a:t>
            </a:r>
            <a:r>
              <a:rPr sz="800" b="1" spc="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か</a:t>
            </a:r>
            <a:r>
              <a:rPr sz="800" b="1" spc="1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ら</a:t>
            </a:r>
            <a:r>
              <a:rPr sz="800" b="1" spc="-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エ</a:t>
            </a:r>
            <a:r>
              <a:rPr sz="800" b="1" spc="-10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ン</a:t>
            </a:r>
            <a:r>
              <a:rPr sz="800" b="1" spc="-6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ト</a:t>
            </a:r>
            <a:r>
              <a:rPr sz="800" b="1" spc="-45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リ</a:t>
            </a:r>
            <a:r>
              <a:rPr sz="800" b="1" spc="3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ー</a:t>
            </a:r>
            <a:r>
              <a:rPr sz="800" b="1" spc="4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開</a:t>
            </a:r>
            <a:r>
              <a:rPr sz="800" b="1" spc="-150" dirty="0">
                <a:solidFill>
                  <a:srgbClr val="FFF2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EB"/>
              </a:rPr>
              <a:t>始！</a:t>
            </a:r>
            <a:endParaRPr sz="800" dirty="0">
              <a:latin typeface="Meiryo" panose="020B0604030504040204" pitchFamily="34" charset="-128"/>
              <a:ea typeface="Meiryo" panose="020B0604030504040204" pitchFamily="34" charset="-128"/>
              <a:cs typeface="RodinPro-EB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34598" y="8270388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59" h="9525">
                <a:moveTo>
                  <a:pt x="1396" y="0"/>
                </a:moveTo>
                <a:lnTo>
                  <a:pt x="0" y="9131"/>
                </a:lnTo>
                <a:lnTo>
                  <a:pt x="22250" y="9055"/>
                </a:lnTo>
                <a:lnTo>
                  <a:pt x="22821" y="4876"/>
                </a:lnTo>
                <a:lnTo>
                  <a:pt x="1396" y="0"/>
                </a:lnTo>
                <a:close/>
              </a:path>
            </a:pathLst>
          </a:custGeom>
          <a:solidFill>
            <a:srgbClr val="050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20925" y="6227374"/>
            <a:ext cx="1384935" cy="270510"/>
          </a:xfrm>
          <a:custGeom>
            <a:avLst/>
            <a:gdLst/>
            <a:ahLst/>
            <a:cxnLst/>
            <a:rect l="l" t="t" r="r" b="b"/>
            <a:pathLst>
              <a:path w="1384934" h="270510">
                <a:moveTo>
                  <a:pt x="1384490" y="0"/>
                </a:moveTo>
                <a:lnTo>
                  <a:pt x="88899" y="0"/>
                </a:lnTo>
                <a:lnTo>
                  <a:pt x="0" y="270154"/>
                </a:lnTo>
                <a:lnTo>
                  <a:pt x="1384490" y="270154"/>
                </a:lnTo>
                <a:lnTo>
                  <a:pt x="1384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21601" y="6768232"/>
            <a:ext cx="4078604" cy="398145"/>
          </a:xfrm>
          <a:custGeom>
            <a:avLst/>
            <a:gdLst/>
            <a:ahLst/>
            <a:cxnLst/>
            <a:rect l="l" t="t" r="r" b="b"/>
            <a:pathLst>
              <a:path w="4078604" h="398145">
                <a:moveTo>
                  <a:pt x="4077995" y="0"/>
                </a:moveTo>
                <a:lnTo>
                  <a:pt x="135699" y="0"/>
                </a:lnTo>
                <a:lnTo>
                  <a:pt x="0" y="398030"/>
                </a:lnTo>
                <a:lnTo>
                  <a:pt x="4077995" y="398030"/>
                </a:lnTo>
                <a:lnTo>
                  <a:pt x="4077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43757" y="7298722"/>
            <a:ext cx="2858135" cy="275590"/>
          </a:xfrm>
          <a:custGeom>
            <a:avLst/>
            <a:gdLst/>
            <a:ahLst/>
            <a:cxnLst/>
            <a:rect l="l" t="t" r="r" b="b"/>
            <a:pathLst>
              <a:path w="2858134" h="275590">
                <a:moveTo>
                  <a:pt x="2857614" y="0"/>
                </a:moveTo>
                <a:lnTo>
                  <a:pt x="0" y="0"/>
                </a:lnTo>
                <a:lnTo>
                  <a:pt x="139700" y="275094"/>
                </a:lnTo>
                <a:lnTo>
                  <a:pt x="2857614" y="275094"/>
                </a:lnTo>
                <a:lnTo>
                  <a:pt x="28576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863775" y="7306551"/>
            <a:ext cx="1752675" cy="253269"/>
          </a:xfrm>
          <a:prstGeom prst="rect">
            <a:avLst/>
          </a:prstGeom>
        </p:spPr>
        <p:txBody>
          <a:bodyPr vert="horz" wrap="square" lIns="0" tIns="42540" rIns="0" bIns="0" rtlCol="0">
            <a:spAutoFit/>
          </a:bodyPr>
          <a:lstStyle/>
          <a:p>
            <a:pPr marL="12699">
              <a:spcBef>
                <a:spcPts val="335"/>
              </a:spcBef>
            </a:pP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※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エ</a:t>
            </a:r>
            <a:r>
              <a:rPr sz="600" b="1" spc="-7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ン</a:t>
            </a:r>
            <a:r>
              <a:rPr sz="600" b="1" spc="-6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ト</a:t>
            </a:r>
            <a:r>
              <a:rPr sz="600" b="1" spc="-2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リ</a:t>
            </a: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ー期間中にチ</a:t>
            </a:r>
            <a:r>
              <a:rPr sz="600" b="1" spc="-2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ー</a:t>
            </a: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ム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を</a:t>
            </a:r>
            <a:r>
              <a:rPr sz="600" b="1" spc="-1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組</a:t>
            </a:r>
            <a:r>
              <a:rPr sz="6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まな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い</a:t>
            </a:r>
            <a:r>
              <a:rPr sz="6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と</a:t>
            </a:r>
            <a:endParaRPr sz="600" dirty="0">
              <a:latin typeface="Meiryo" panose="020B0604030504040204" pitchFamily="34" charset="-128"/>
              <a:ea typeface="Meiryo" panose="020B0604030504040204" pitchFamily="34" charset="-128"/>
              <a:cs typeface="RodinPro-DB"/>
            </a:endParaRPr>
          </a:p>
          <a:p>
            <a:pPr marL="548574">
              <a:spcBef>
                <a:spcPts val="239"/>
              </a:spcBef>
            </a:pP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イ</a:t>
            </a:r>
            <a:r>
              <a:rPr sz="600" b="1" spc="-1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ベ</a:t>
            </a:r>
            <a:r>
              <a:rPr sz="600" b="1" spc="-7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ン</a:t>
            </a:r>
            <a:r>
              <a:rPr sz="600" b="1" spc="-4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ト</a:t>
            </a:r>
            <a:r>
              <a:rPr sz="600" b="1" spc="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に参加</a:t>
            </a:r>
            <a:r>
              <a:rPr sz="600" b="1" spc="-1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で</a:t>
            </a:r>
            <a:r>
              <a:rPr sz="600" b="1" spc="-2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き</a:t>
            </a:r>
            <a:r>
              <a:rPr sz="600" b="1" spc="-15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ま</a:t>
            </a:r>
            <a:r>
              <a:rPr sz="600" b="1" spc="-40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せ</a:t>
            </a:r>
            <a:r>
              <a:rPr sz="600" b="1" dirty="0">
                <a:solidFill>
                  <a:srgbClr val="231F20"/>
                </a:solidFill>
                <a:latin typeface="Meiryo" panose="020B0604030504040204" pitchFamily="34" charset="-128"/>
                <a:ea typeface="Meiryo" panose="020B0604030504040204" pitchFamily="34" charset="-128"/>
                <a:cs typeface="RodinPro-DB"/>
              </a:rPr>
              <a:t>ん</a:t>
            </a:r>
            <a:endParaRPr sz="600" dirty="0">
              <a:latin typeface="Meiryo" panose="020B0604030504040204" pitchFamily="34" charset="-128"/>
              <a:ea typeface="Meiryo" panose="020B0604030504040204" pitchFamily="34" charset="-128"/>
              <a:cs typeface="RodinPro-DB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963863" y="6275053"/>
            <a:ext cx="4220671" cy="1029126"/>
          </a:xfrm>
          <a:prstGeom prst="rect">
            <a:avLst/>
          </a:prstGeom>
        </p:spPr>
        <p:txBody>
          <a:bodyPr vert="horz" wrap="square" lIns="0" tIns="15873" rIns="0" bIns="0" rtlCol="0">
            <a:spAutoFit/>
          </a:bodyPr>
          <a:lstStyle/>
          <a:p>
            <a:pPr marR="156191" algn="r">
              <a:lnSpc>
                <a:spcPts val="1380"/>
              </a:lnSpc>
              <a:spcBef>
                <a:spcPts val="125"/>
              </a:spcBef>
            </a:pPr>
            <a:r>
              <a:rPr sz="1200" b="1" spc="-4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</a:t>
            </a:r>
            <a:r>
              <a:rPr sz="1200" b="1" spc="-204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ン</a:t>
            </a:r>
            <a:r>
              <a:rPr sz="1200" b="1" spc="-13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</a:t>
            </a:r>
            <a:r>
              <a:rPr sz="1200" b="1" spc="-11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</a:t>
            </a:r>
            <a:r>
              <a:rPr sz="1200" b="1" spc="3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sz="1200" b="1" spc="5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</a:t>
            </a:r>
            <a:r>
              <a:rPr sz="1200" b="1" spc="2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699" algn="r">
              <a:lnSpc>
                <a:spcPts val="6479"/>
              </a:lnSpc>
            </a:pPr>
            <a:r>
              <a:rPr sz="5400" b="1" i="1" spc="5" dirty="0">
                <a:solidFill>
                  <a:srgbClr val="231F20"/>
                </a:solidFill>
                <a:latin typeface="+mn-ea"/>
                <a:cs typeface="Metropolis-BoldItalic"/>
              </a:rPr>
              <a:t>10.</a:t>
            </a:r>
            <a:r>
              <a:rPr sz="5400" b="1" i="1" spc="-819" dirty="0">
                <a:solidFill>
                  <a:srgbClr val="231F20"/>
                </a:solidFill>
                <a:latin typeface="+mn-ea"/>
                <a:cs typeface="Metropolis-BoldItalic"/>
              </a:rPr>
              <a:t>1</a:t>
            </a:r>
            <a:r>
              <a:rPr sz="1200" b="1" spc="-112" baseline="5291" dirty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（月</a:t>
            </a:r>
            <a:r>
              <a:rPr sz="1200" b="1" spc="-930" baseline="5291" dirty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sz="4800" b="1" i="1" spc="5" dirty="0">
                <a:solidFill>
                  <a:srgbClr val="231F20"/>
                </a:solidFill>
                <a:latin typeface="Metropolis-BoldItalic"/>
                <a:cs typeface="Metropolis-BoldItalic"/>
              </a:rPr>
              <a:t>-</a:t>
            </a:r>
            <a:r>
              <a:rPr sz="4800" b="1" i="1" dirty="0">
                <a:solidFill>
                  <a:srgbClr val="231F20"/>
                </a:solidFill>
                <a:latin typeface="Metropolis-BoldItalic"/>
                <a:cs typeface="Metropolis-BoldItalic"/>
              </a:rPr>
              <a:t> </a:t>
            </a:r>
            <a:r>
              <a:rPr sz="5400" b="1" i="1" spc="10" dirty="0">
                <a:solidFill>
                  <a:srgbClr val="231F20"/>
                </a:solidFill>
                <a:latin typeface="+mn-ea"/>
                <a:cs typeface="Metropolis-BoldItalic"/>
              </a:rPr>
              <a:t>10.3</a:t>
            </a:r>
            <a:r>
              <a:rPr sz="5400" b="1" i="1" spc="-750" dirty="0">
                <a:solidFill>
                  <a:srgbClr val="231F20"/>
                </a:solidFill>
                <a:latin typeface="+mn-ea"/>
                <a:cs typeface="Metropolis-BoldItalic"/>
              </a:rPr>
              <a:t>1</a:t>
            </a:r>
            <a:r>
              <a:rPr sz="1200" b="1" spc="-112" baseline="5291" dirty="0">
                <a:solidFill>
                  <a:srgbClr val="0501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（水）</a:t>
            </a:r>
            <a:endParaRPr sz="1200" baseline="529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42447" y="7276217"/>
            <a:ext cx="2910941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baseline="18518" dirty="0">
                <a:solidFill>
                  <a:srgbClr val="FFFFFF"/>
                </a:solidFill>
                <a:latin typeface="RodinPro-EB"/>
                <a:cs typeface="RodinPro-EB"/>
              </a:rPr>
              <a:t>イ</a:t>
            </a:r>
            <a:r>
              <a:rPr sz="1200" b="1" spc="-44" baseline="18518" dirty="0">
                <a:solidFill>
                  <a:srgbClr val="FFFFFF"/>
                </a:solidFill>
                <a:latin typeface="RodinPro-EB"/>
                <a:cs typeface="RodinPro-EB"/>
              </a:rPr>
              <a:t>ベ</a:t>
            </a:r>
            <a:r>
              <a:rPr sz="1200" b="1" spc="-232" baseline="18518" dirty="0">
                <a:solidFill>
                  <a:srgbClr val="FFFFFF"/>
                </a:solidFill>
                <a:latin typeface="RodinPro-EB"/>
                <a:cs typeface="RodinPro-EB"/>
              </a:rPr>
              <a:t>ン</a:t>
            </a:r>
            <a:r>
              <a:rPr sz="1200" b="1" spc="-44" baseline="18518" dirty="0">
                <a:solidFill>
                  <a:srgbClr val="FFFFFF"/>
                </a:solidFill>
                <a:latin typeface="RodinPro-EB"/>
                <a:cs typeface="RodinPro-EB"/>
              </a:rPr>
              <a:t>ト</a:t>
            </a:r>
            <a:r>
              <a:rPr sz="1200" b="1" spc="7" baseline="18518" dirty="0">
                <a:solidFill>
                  <a:srgbClr val="FFFFFF"/>
                </a:solidFill>
                <a:latin typeface="RodinPro-EB"/>
                <a:cs typeface="RodinPro-EB"/>
              </a:rPr>
              <a:t>期</a:t>
            </a:r>
            <a:r>
              <a:rPr sz="1200" b="1" baseline="18518" dirty="0">
                <a:solidFill>
                  <a:srgbClr val="FFFFFF"/>
                </a:solidFill>
                <a:latin typeface="RodinPro-EB"/>
                <a:cs typeface="RodinPro-EB"/>
              </a:rPr>
              <a:t>間</a:t>
            </a:r>
            <a:r>
              <a:rPr sz="1200" b="1" spc="-60" baseline="18518" dirty="0">
                <a:solidFill>
                  <a:srgbClr val="FFFFFF"/>
                </a:solidFill>
                <a:latin typeface="RodinPro-EB"/>
                <a:cs typeface="RodinPro-EB"/>
              </a:rPr>
              <a:t> </a:t>
            </a:r>
            <a:r>
              <a:rPr sz="2000" b="1" i="1" spc="-60" dirty="0">
                <a:solidFill>
                  <a:srgbClr val="FFF200"/>
                </a:solidFill>
                <a:latin typeface="+mn-ea"/>
                <a:cs typeface="Metropolis-BoldItalic"/>
              </a:rPr>
              <a:t>11.1</a:t>
            </a:r>
            <a:r>
              <a:rPr sz="1200" b="1" spc="-89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sz="1200" b="1" spc="-112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</a:t>
            </a:r>
            <a:r>
              <a:rPr sz="1200" b="1" spc="-30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sz="1800" b="1" i="1" spc="-20" dirty="0">
                <a:solidFill>
                  <a:srgbClr val="FFF200"/>
                </a:solidFill>
                <a:latin typeface="Metropolis-BoldItalic"/>
                <a:cs typeface="Metropolis-BoldItalic"/>
              </a:rPr>
              <a:t>-</a:t>
            </a:r>
            <a:r>
              <a:rPr sz="1800" b="1" i="1" spc="56" dirty="0">
                <a:solidFill>
                  <a:srgbClr val="FFF200"/>
                </a:solidFill>
                <a:latin typeface="Metropolis-BoldItalic"/>
                <a:cs typeface="Metropolis-BoldItalic"/>
              </a:rPr>
              <a:t> </a:t>
            </a:r>
            <a:r>
              <a:rPr sz="2000" b="1" i="1" spc="-30" dirty="0">
                <a:solidFill>
                  <a:srgbClr val="FFF200"/>
                </a:solidFill>
                <a:latin typeface="+mn-ea"/>
                <a:cs typeface="Metropolis-BoldItalic"/>
              </a:rPr>
              <a:t>11.30</a:t>
            </a:r>
            <a:r>
              <a:rPr sz="1200" b="1" spc="-44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sz="1200" b="1" spc="-112" baseline="5050" dirty="0">
                <a:solidFill>
                  <a:srgbClr val="FFF2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金）</a:t>
            </a:r>
            <a:endParaRPr sz="1200" baseline="5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154966" y="885107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67659" y="871137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4966" y="869867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19932" y="871142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85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54964" y="8686699"/>
            <a:ext cx="736600" cy="735330"/>
          </a:xfrm>
          <a:custGeom>
            <a:avLst/>
            <a:gdLst/>
            <a:ahLst/>
            <a:cxnLst/>
            <a:rect l="l" t="t" r="r" b="b"/>
            <a:pathLst>
              <a:path w="736600" h="735329">
                <a:moveTo>
                  <a:pt x="228409" y="711199"/>
                </a:moveTo>
                <a:lnTo>
                  <a:pt x="203034" y="711199"/>
                </a:lnTo>
                <a:lnTo>
                  <a:pt x="203034" y="735329"/>
                </a:lnTo>
                <a:lnTo>
                  <a:pt x="228409" y="735329"/>
                </a:lnTo>
                <a:lnTo>
                  <a:pt x="228409" y="711199"/>
                </a:lnTo>
                <a:close/>
              </a:path>
              <a:path w="736600" h="735329">
                <a:moveTo>
                  <a:pt x="329920" y="711199"/>
                </a:moveTo>
                <a:lnTo>
                  <a:pt x="253784" y="711199"/>
                </a:lnTo>
                <a:lnTo>
                  <a:pt x="253784" y="735329"/>
                </a:lnTo>
                <a:lnTo>
                  <a:pt x="329920" y="735329"/>
                </a:lnTo>
                <a:lnTo>
                  <a:pt x="329920" y="711199"/>
                </a:lnTo>
                <a:close/>
              </a:path>
              <a:path w="736600" h="735329">
                <a:moveTo>
                  <a:pt x="431444" y="711199"/>
                </a:moveTo>
                <a:lnTo>
                  <a:pt x="406069" y="711199"/>
                </a:lnTo>
                <a:lnTo>
                  <a:pt x="406069" y="735329"/>
                </a:lnTo>
                <a:lnTo>
                  <a:pt x="431444" y="735329"/>
                </a:lnTo>
                <a:lnTo>
                  <a:pt x="431444" y="711199"/>
                </a:lnTo>
                <a:close/>
              </a:path>
              <a:path w="736600" h="735329">
                <a:moveTo>
                  <a:pt x="583717" y="711199"/>
                </a:moveTo>
                <a:lnTo>
                  <a:pt x="532968" y="711199"/>
                </a:lnTo>
                <a:lnTo>
                  <a:pt x="532968" y="735329"/>
                </a:lnTo>
                <a:lnTo>
                  <a:pt x="583717" y="735329"/>
                </a:lnTo>
                <a:lnTo>
                  <a:pt x="583717" y="711199"/>
                </a:lnTo>
                <a:close/>
              </a:path>
              <a:path w="736600" h="735329">
                <a:moveTo>
                  <a:pt x="685228" y="685799"/>
                </a:moveTo>
                <a:lnTo>
                  <a:pt x="634479" y="685799"/>
                </a:lnTo>
                <a:lnTo>
                  <a:pt x="634479" y="711199"/>
                </a:lnTo>
                <a:lnTo>
                  <a:pt x="659853" y="711199"/>
                </a:lnTo>
                <a:lnTo>
                  <a:pt x="659853" y="735329"/>
                </a:lnTo>
                <a:lnTo>
                  <a:pt x="685228" y="735329"/>
                </a:lnTo>
                <a:lnTo>
                  <a:pt x="685228" y="685799"/>
                </a:lnTo>
                <a:close/>
              </a:path>
              <a:path w="736600" h="735329">
                <a:moveTo>
                  <a:pt x="279171" y="634999"/>
                </a:moveTo>
                <a:lnTo>
                  <a:pt x="228409" y="634999"/>
                </a:lnTo>
                <a:lnTo>
                  <a:pt x="228409" y="711199"/>
                </a:lnTo>
                <a:lnTo>
                  <a:pt x="279171" y="711199"/>
                </a:lnTo>
                <a:lnTo>
                  <a:pt x="279171" y="685799"/>
                </a:lnTo>
                <a:lnTo>
                  <a:pt x="253784" y="685799"/>
                </a:lnTo>
                <a:lnTo>
                  <a:pt x="253784" y="660399"/>
                </a:lnTo>
                <a:lnTo>
                  <a:pt x="279171" y="660399"/>
                </a:lnTo>
                <a:lnTo>
                  <a:pt x="279171" y="634999"/>
                </a:lnTo>
                <a:close/>
              </a:path>
              <a:path w="736600" h="735329">
                <a:moveTo>
                  <a:pt x="406069" y="685799"/>
                </a:moveTo>
                <a:lnTo>
                  <a:pt x="304546" y="685799"/>
                </a:lnTo>
                <a:lnTo>
                  <a:pt x="304546" y="711199"/>
                </a:lnTo>
                <a:lnTo>
                  <a:pt x="406069" y="711199"/>
                </a:lnTo>
                <a:lnTo>
                  <a:pt x="406069" y="685799"/>
                </a:lnTo>
                <a:close/>
              </a:path>
              <a:path w="736600" h="735329">
                <a:moveTo>
                  <a:pt x="609092" y="685799"/>
                </a:moveTo>
                <a:lnTo>
                  <a:pt x="583717" y="685799"/>
                </a:lnTo>
                <a:lnTo>
                  <a:pt x="583717" y="711199"/>
                </a:lnTo>
                <a:lnTo>
                  <a:pt x="609092" y="711199"/>
                </a:lnTo>
                <a:lnTo>
                  <a:pt x="609092" y="685799"/>
                </a:lnTo>
                <a:close/>
              </a:path>
              <a:path w="736600" h="735329">
                <a:moveTo>
                  <a:pt x="735990" y="685799"/>
                </a:moveTo>
                <a:lnTo>
                  <a:pt x="710615" y="685799"/>
                </a:lnTo>
                <a:lnTo>
                  <a:pt x="710615" y="711199"/>
                </a:lnTo>
                <a:lnTo>
                  <a:pt x="735990" y="711199"/>
                </a:lnTo>
                <a:lnTo>
                  <a:pt x="735990" y="685799"/>
                </a:lnTo>
                <a:close/>
              </a:path>
              <a:path w="736600" h="735329">
                <a:moveTo>
                  <a:pt x="431444" y="660399"/>
                </a:moveTo>
                <a:lnTo>
                  <a:pt x="329920" y="660399"/>
                </a:lnTo>
                <a:lnTo>
                  <a:pt x="329920" y="685799"/>
                </a:lnTo>
                <a:lnTo>
                  <a:pt x="431444" y="685799"/>
                </a:lnTo>
                <a:lnTo>
                  <a:pt x="431444" y="660399"/>
                </a:lnTo>
                <a:close/>
              </a:path>
              <a:path w="736600" h="735329">
                <a:moveTo>
                  <a:pt x="558342" y="634999"/>
                </a:moveTo>
                <a:lnTo>
                  <a:pt x="532968" y="634999"/>
                </a:lnTo>
                <a:lnTo>
                  <a:pt x="532968" y="685799"/>
                </a:lnTo>
                <a:lnTo>
                  <a:pt x="710615" y="685799"/>
                </a:lnTo>
                <a:lnTo>
                  <a:pt x="710615" y="660399"/>
                </a:lnTo>
                <a:lnTo>
                  <a:pt x="558342" y="660399"/>
                </a:lnTo>
                <a:lnTo>
                  <a:pt x="558342" y="634999"/>
                </a:lnTo>
                <a:close/>
              </a:path>
              <a:path w="736600" h="735329">
                <a:moveTo>
                  <a:pt x="482206" y="634999"/>
                </a:moveTo>
                <a:lnTo>
                  <a:pt x="304546" y="634999"/>
                </a:lnTo>
                <a:lnTo>
                  <a:pt x="304546" y="660399"/>
                </a:lnTo>
                <a:lnTo>
                  <a:pt x="482206" y="660399"/>
                </a:lnTo>
                <a:lnTo>
                  <a:pt x="482206" y="634999"/>
                </a:lnTo>
                <a:close/>
              </a:path>
              <a:path w="736600" h="735329">
                <a:moveTo>
                  <a:pt x="685228" y="634999"/>
                </a:moveTo>
                <a:lnTo>
                  <a:pt x="634479" y="634999"/>
                </a:lnTo>
                <a:lnTo>
                  <a:pt x="634479" y="660399"/>
                </a:lnTo>
                <a:lnTo>
                  <a:pt x="685228" y="660399"/>
                </a:lnTo>
                <a:lnTo>
                  <a:pt x="685228" y="634999"/>
                </a:lnTo>
                <a:close/>
              </a:path>
              <a:path w="736600" h="735329">
                <a:moveTo>
                  <a:pt x="735990" y="634999"/>
                </a:moveTo>
                <a:lnTo>
                  <a:pt x="710615" y="634999"/>
                </a:lnTo>
                <a:lnTo>
                  <a:pt x="710615" y="660399"/>
                </a:lnTo>
                <a:lnTo>
                  <a:pt x="735990" y="660399"/>
                </a:lnTo>
                <a:lnTo>
                  <a:pt x="735990" y="634999"/>
                </a:lnTo>
                <a:close/>
              </a:path>
              <a:path w="736600" h="735329">
                <a:moveTo>
                  <a:pt x="279171" y="584199"/>
                </a:moveTo>
                <a:lnTo>
                  <a:pt x="253784" y="584199"/>
                </a:lnTo>
                <a:lnTo>
                  <a:pt x="253784" y="634999"/>
                </a:lnTo>
                <a:lnTo>
                  <a:pt x="304546" y="634999"/>
                </a:lnTo>
                <a:lnTo>
                  <a:pt x="304546" y="609599"/>
                </a:lnTo>
                <a:lnTo>
                  <a:pt x="279171" y="609599"/>
                </a:lnTo>
                <a:lnTo>
                  <a:pt x="279171" y="584199"/>
                </a:lnTo>
                <a:close/>
              </a:path>
              <a:path w="736600" h="735329">
                <a:moveTo>
                  <a:pt x="406069" y="609599"/>
                </a:moveTo>
                <a:lnTo>
                  <a:pt x="329920" y="609599"/>
                </a:lnTo>
                <a:lnTo>
                  <a:pt x="329920" y="634999"/>
                </a:lnTo>
                <a:lnTo>
                  <a:pt x="406069" y="634999"/>
                </a:lnTo>
                <a:lnTo>
                  <a:pt x="406069" y="609599"/>
                </a:lnTo>
                <a:close/>
              </a:path>
              <a:path w="736600" h="735329">
                <a:moveTo>
                  <a:pt x="659853" y="609599"/>
                </a:moveTo>
                <a:lnTo>
                  <a:pt x="482206" y="609599"/>
                </a:lnTo>
                <a:lnTo>
                  <a:pt x="482206" y="634999"/>
                </a:lnTo>
                <a:lnTo>
                  <a:pt x="659853" y="634999"/>
                </a:lnTo>
                <a:lnTo>
                  <a:pt x="659853" y="609599"/>
                </a:lnTo>
                <a:close/>
              </a:path>
              <a:path w="736600" h="735329">
                <a:moveTo>
                  <a:pt x="710615" y="609599"/>
                </a:moveTo>
                <a:lnTo>
                  <a:pt x="685228" y="609599"/>
                </a:lnTo>
                <a:lnTo>
                  <a:pt x="685228" y="634999"/>
                </a:lnTo>
                <a:lnTo>
                  <a:pt x="710615" y="634999"/>
                </a:lnTo>
                <a:lnTo>
                  <a:pt x="710615" y="609599"/>
                </a:lnTo>
                <a:close/>
              </a:path>
              <a:path w="736600" h="735329">
                <a:moveTo>
                  <a:pt x="329920" y="558799"/>
                </a:moveTo>
                <a:lnTo>
                  <a:pt x="228409" y="558799"/>
                </a:lnTo>
                <a:lnTo>
                  <a:pt x="228409" y="584199"/>
                </a:lnTo>
                <a:lnTo>
                  <a:pt x="304546" y="584199"/>
                </a:lnTo>
                <a:lnTo>
                  <a:pt x="304546" y="609599"/>
                </a:lnTo>
                <a:lnTo>
                  <a:pt x="329920" y="609599"/>
                </a:lnTo>
                <a:lnTo>
                  <a:pt x="329920" y="558799"/>
                </a:lnTo>
                <a:close/>
              </a:path>
              <a:path w="736600" h="735329">
                <a:moveTo>
                  <a:pt x="431444" y="558799"/>
                </a:moveTo>
                <a:lnTo>
                  <a:pt x="380682" y="558799"/>
                </a:lnTo>
                <a:lnTo>
                  <a:pt x="380682" y="584199"/>
                </a:lnTo>
                <a:lnTo>
                  <a:pt x="355307" y="584199"/>
                </a:lnTo>
                <a:lnTo>
                  <a:pt x="355307" y="609599"/>
                </a:lnTo>
                <a:lnTo>
                  <a:pt x="431444" y="609599"/>
                </a:lnTo>
                <a:lnTo>
                  <a:pt x="431444" y="558799"/>
                </a:lnTo>
                <a:close/>
              </a:path>
              <a:path w="736600" h="735329">
                <a:moveTo>
                  <a:pt x="482206" y="533399"/>
                </a:moveTo>
                <a:lnTo>
                  <a:pt x="456831" y="533399"/>
                </a:lnTo>
                <a:lnTo>
                  <a:pt x="456831" y="584199"/>
                </a:lnTo>
                <a:lnTo>
                  <a:pt x="507580" y="584199"/>
                </a:lnTo>
                <a:lnTo>
                  <a:pt x="507580" y="609599"/>
                </a:lnTo>
                <a:lnTo>
                  <a:pt x="532968" y="609599"/>
                </a:lnTo>
                <a:lnTo>
                  <a:pt x="532968" y="558799"/>
                </a:lnTo>
                <a:lnTo>
                  <a:pt x="482206" y="558799"/>
                </a:lnTo>
                <a:lnTo>
                  <a:pt x="482206" y="533399"/>
                </a:lnTo>
                <a:close/>
              </a:path>
              <a:path w="736600" h="735329">
                <a:moveTo>
                  <a:pt x="659853" y="533399"/>
                </a:moveTo>
                <a:lnTo>
                  <a:pt x="609092" y="533399"/>
                </a:lnTo>
                <a:lnTo>
                  <a:pt x="609092" y="609599"/>
                </a:lnTo>
                <a:lnTo>
                  <a:pt x="634479" y="609599"/>
                </a:lnTo>
                <a:lnTo>
                  <a:pt x="634479" y="584199"/>
                </a:lnTo>
                <a:lnTo>
                  <a:pt x="685228" y="584199"/>
                </a:lnTo>
                <a:lnTo>
                  <a:pt x="685228" y="558799"/>
                </a:lnTo>
                <a:lnTo>
                  <a:pt x="659853" y="558799"/>
                </a:lnTo>
                <a:lnTo>
                  <a:pt x="659853" y="533399"/>
                </a:lnTo>
                <a:close/>
              </a:path>
              <a:path w="736600" h="735329">
                <a:moveTo>
                  <a:pt x="228409" y="482599"/>
                </a:moveTo>
                <a:lnTo>
                  <a:pt x="203034" y="482599"/>
                </a:lnTo>
                <a:lnTo>
                  <a:pt x="203034" y="558799"/>
                </a:lnTo>
                <a:lnTo>
                  <a:pt x="228409" y="558799"/>
                </a:lnTo>
                <a:lnTo>
                  <a:pt x="228409" y="533399"/>
                </a:lnTo>
                <a:lnTo>
                  <a:pt x="253784" y="533399"/>
                </a:lnTo>
                <a:lnTo>
                  <a:pt x="253784" y="507999"/>
                </a:lnTo>
                <a:lnTo>
                  <a:pt x="228409" y="507999"/>
                </a:lnTo>
                <a:lnTo>
                  <a:pt x="228409" y="482599"/>
                </a:lnTo>
                <a:close/>
              </a:path>
              <a:path w="736600" h="735329">
                <a:moveTo>
                  <a:pt x="279171" y="533399"/>
                </a:moveTo>
                <a:lnTo>
                  <a:pt x="253784" y="533399"/>
                </a:lnTo>
                <a:lnTo>
                  <a:pt x="253784" y="558799"/>
                </a:lnTo>
                <a:lnTo>
                  <a:pt x="279171" y="558799"/>
                </a:lnTo>
                <a:lnTo>
                  <a:pt x="279171" y="533399"/>
                </a:lnTo>
                <a:close/>
              </a:path>
              <a:path w="736600" h="735329">
                <a:moveTo>
                  <a:pt x="406069" y="507999"/>
                </a:moveTo>
                <a:lnTo>
                  <a:pt x="355307" y="507999"/>
                </a:lnTo>
                <a:lnTo>
                  <a:pt x="355307" y="558799"/>
                </a:lnTo>
                <a:lnTo>
                  <a:pt x="406069" y="558799"/>
                </a:lnTo>
                <a:lnTo>
                  <a:pt x="406069" y="507999"/>
                </a:lnTo>
                <a:close/>
              </a:path>
              <a:path w="736600" h="735329">
                <a:moveTo>
                  <a:pt x="532968" y="533399"/>
                </a:moveTo>
                <a:lnTo>
                  <a:pt x="507580" y="533399"/>
                </a:lnTo>
                <a:lnTo>
                  <a:pt x="507580" y="558799"/>
                </a:lnTo>
                <a:lnTo>
                  <a:pt x="532968" y="558799"/>
                </a:lnTo>
                <a:lnTo>
                  <a:pt x="532968" y="533399"/>
                </a:lnTo>
                <a:close/>
              </a:path>
              <a:path w="736600" h="735329">
                <a:moveTo>
                  <a:pt x="101523" y="431799"/>
                </a:moveTo>
                <a:lnTo>
                  <a:pt x="76136" y="431799"/>
                </a:lnTo>
                <a:lnTo>
                  <a:pt x="76136" y="482599"/>
                </a:lnTo>
                <a:lnTo>
                  <a:pt x="25387" y="482599"/>
                </a:lnTo>
                <a:lnTo>
                  <a:pt x="25387" y="533399"/>
                </a:lnTo>
                <a:lnTo>
                  <a:pt x="126898" y="533399"/>
                </a:lnTo>
                <a:lnTo>
                  <a:pt x="126898" y="507999"/>
                </a:lnTo>
                <a:lnTo>
                  <a:pt x="101523" y="507999"/>
                </a:lnTo>
                <a:lnTo>
                  <a:pt x="101523" y="431799"/>
                </a:lnTo>
                <a:close/>
              </a:path>
              <a:path w="736600" h="735329">
                <a:moveTo>
                  <a:pt x="304546" y="482599"/>
                </a:moveTo>
                <a:lnTo>
                  <a:pt x="253784" y="482599"/>
                </a:lnTo>
                <a:lnTo>
                  <a:pt x="253784" y="507999"/>
                </a:lnTo>
                <a:lnTo>
                  <a:pt x="279171" y="507999"/>
                </a:lnTo>
                <a:lnTo>
                  <a:pt x="279171" y="533399"/>
                </a:lnTo>
                <a:lnTo>
                  <a:pt x="304546" y="533399"/>
                </a:lnTo>
                <a:lnTo>
                  <a:pt x="304546" y="482599"/>
                </a:lnTo>
                <a:close/>
              </a:path>
              <a:path w="736600" h="735329">
                <a:moveTo>
                  <a:pt x="456831" y="507999"/>
                </a:moveTo>
                <a:lnTo>
                  <a:pt x="431444" y="507999"/>
                </a:lnTo>
                <a:lnTo>
                  <a:pt x="431444" y="533399"/>
                </a:lnTo>
                <a:lnTo>
                  <a:pt x="456831" y="533399"/>
                </a:lnTo>
                <a:lnTo>
                  <a:pt x="456831" y="507999"/>
                </a:lnTo>
                <a:close/>
              </a:path>
              <a:path w="736600" h="735329">
                <a:moveTo>
                  <a:pt x="507580" y="457199"/>
                </a:moveTo>
                <a:lnTo>
                  <a:pt x="482206" y="457199"/>
                </a:lnTo>
                <a:lnTo>
                  <a:pt x="482206" y="533399"/>
                </a:lnTo>
                <a:lnTo>
                  <a:pt x="634479" y="533399"/>
                </a:lnTo>
                <a:lnTo>
                  <a:pt x="634479" y="507999"/>
                </a:lnTo>
                <a:lnTo>
                  <a:pt x="532968" y="507999"/>
                </a:lnTo>
                <a:lnTo>
                  <a:pt x="532968" y="482599"/>
                </a:lnTo>
                <a:lnTo>
                  <a:pt x="507580" y="482599"/>
                </a:lnTo>
                <a:lnTo>
                  <a:pt x="507580" y="457199"/>
                </a:lnTo>
                <a:close/>
              </a:path>
              <a:path w="736600" h="735329">
                <a:moveTo>
                  <a:pt x="735990" y="507999"/>
                </a:moveTo>
                <a:lnTo>
                  <a:pt x="659853" y="507999"/>
                </a:lnTo>
                <a:lnTo>
                  <a:pt x="659853" y="533399"/>
                </a:lnTo>
                <a:lnTo>
                  <a:pt x="735990" y="533399"/>
                </a:lnTo>
                <a:lnTo>
                  <a:pt x="735990" y="507999"/>
                </a:lnTo>
                <a:close/>
              </a:path>
              <a:path w="736600" h="735329">
                <a:moveTo>
                  <a:pt x="355307" y="482599"/>
                </a:moveTo>
                <a:lnTo>
                  <a:pt x="329920" y="482599"/>
                </a:lnTo>
                <a:lnTo>
                  <a:pt x="329920" y="507999"/>
                </a:lnTo>
                <a:lnTo>
                  <a:pt x="355307" y="507999"/>
                </a:lnTo>
                <a:lnTo>
                  <a:pt x="355307" y="482599"/>
                </a:lnTo>
                <a:close/>
              </a:path>
              <a:path w="736600" h="735329">
                <a:moveTo>
                  <a:pt x="634479" y="482599"/>
                </a:moveTo>
                <a:lnTo>
                  <a:pt x="558342" y="482599"/>
                </a:lnTo>
                <a:lnTo>
                  <a:pt x="558342" y="507999"/>
                </a:lnTo>
                <a:lnTo>
                  <a:pt x="634479" y="507999"/>
                </a:lnTo>
                <a:lnTo>
                  <a:pt x="634479" y="482599"/>
                </a:lnTo>
                <a:close/>
              </a:path>
              <a:path w="736600" h="735329">
                <a:moveTo>
                  <a:pt x="203034" y="457199"/>
                </a:moveTo>
                <a:lnTo>
                  <a:pt x="126898" y="457199"/>
                </a:lnTo>
                <a:lnTo>
                  <a:pt x="126898" y="482599"/>
                </a:lnTo>
                <a:lnTo>
                  <a:pt x="203034" y="482599"/>
                </a:lnTo>
                <a:lnTo>
                  <a:pt x="203034" y="457199"/>
                </a:lnTo>
                <a:close/>
              </a:path>
              <a:path w="736600" h="735329">
                <a:moveTo>
                  <a:pt x="253784" y="431799"/>
                </a:moveTo>
                <a:lnTo>
                  <a:pt x="228409" y="431799"/>
                </a:lnTo>
                <a:lnTo>
                  <a:pt x="228409" y="482599"/>
                </a:lnTo>
                <a:lnTo>
                  <a:pt x="253784" y="482599"/>
                </a:lnTo>
                <a:lnTo>
                  <a:pt x="253784" y="431799"/>
                </a:lnTo>
                <a:close/>
              </a:path>
              <a:path w="736600" h="735329">
                <a:moveTo>
                  <a:pt x="329920" y="330199"/>
                </a:moveTo>
                <a:lnTo>
                  <a:pt x="253784" y="330199"/>
                </a:lnTo>
                <a:lnTo>
                  <a:pt x="253784" y="355599"/>
                </a:lnTo>
                <a:lnTo>
                  <a:pt x="304546" y="355599"/>
                </a:lnTo>
                <a:lnTo>
                  <a:pt x="304546" y="380999"/>
                </a:lnTo>
                <a:lnTo>
                  <a:pt x="253784" y="380999"/>
                </a:lnTo>
                <a:lnTo>
                  <a:pt x="253784" y="431799"/>
                </a:lnTo>
                <a:lnTo>
                  <a:pt x="279171" y="431799"/>
                </a:lnTo>
                <a:lnTo>
                  <a:pt x="279171" y="482599"/>
                </a:lnTo>
                <a:lnTo>
                  <a:pt x="329920" y="482599"/>
                </a:lnTo>
                <a:lnTo>
                  <a:pt x="329920" y="457199"/>
                </a:lnTo>
                <a:lnTo>
                  <a:pt x="304546" y="457199"/>
                </a:lnTo>
                <a:lnTo>
                  <a:pt x="304546" y="406399"/>
                </a:lnTo>
                <a:lnTo>
                  <a:pt x="329920" y="406399"/>
                </a:lnTo>
                <a:lnTo>
                  <a:pt x="329920" y="330199"/>
                </a:lnTo>
                <a:close/>
              </a:path>
              <a:path w="736600" h="735329">
                <a:moveTo>
                  <a:pt x="431444" y="431799"/>
                </a:moveTo>
                <a:lnTo>
                  <a:pt x="380682" y="431799"/>
                </a:lnTo>
                <a:lnTo>
                  <a:pt x="380682" y="482599"/>
                </a:lnTo>
                <a:lnTo>
                  <a:pt x="406069" y="482599"/>
                </a:lnTo>
                <a:lnTo>
                  <a:pt x="406069" y="457199"/>
                </a:lnTo>
                <a:lnTo>
                  <a:pt x="431444" y="457199"/>
                </a:lnTo>
                <a:lnTo>
                  <a:pt x="431444" y="431799"/>
                </a:lnTo>
                <a:close/>
              </a:path>
              <a:path w="736600" h="735329">
                <a:moveTo>
                  <a:pt x="456831" y="457199"/>
                </a:moveTo>
                <a:lnTo>
                  <a:pt x="431444" y="457199"/>
                </a:lnTo>
                <a:lnTo>
                  <a:pt x="431444" y="482599"/>
                </a:lnTo>
                <a:lnTo>
                  <a:pt x="456831" y="482599"/>
                </a:lnTo>
                <a:lnTo>
                  <a:pt x="456831" y="457199"/>
                </a:lnTo>
                <a:close/>
              </a:path>
              <a:path w="736600" h="735329">
                <a:moveTo>
                  <a:pt x="659853" y="457199"/>
                </a:moveTo>
                <a:lnTo>
                  <a:pt x="609092" y="457199"/>
                </a:lnTo>
                <a:lnTo>
                  <a:pt x="609092" y="482599"/>
                </a:lnTo>
                <a:lnTo>
                  <a:pt x="659853" y="482599"/>
                </a:lnTo>
                <a:lnTo>
                  <a:pt x="659853" y="457199"/>
                </a:lnTo>
                <a:close/>
              </a:path>
              <a:path w="736600" h="735329">
                <a:moveTo>
                  <a:pt x="735990" y="431799"/>
                </a:moveTo>
                <a:lnTo>
                  <a:pt x="659853" y="431799"/>
                </a:lnTo>
                <a:lnTo>
                  <a:pt x="659853" y="457199"/>
                </a:lnTo>
                <a:lnTo>
                  <a:pt x="710615" y="457199"/>
                </a:lnTo>
                <a:lnTo>
                  <a:pt x="710615" y="482599"/>
                </a:lnTo>
                <a:lnTo>
                  <a:pt x="735990" y="482599"/>
                </a:lnTo>
                <a:lnTo>
                  <a:pt x="735990" y="431799"/>
                </a:lnTo>
                <a:close/>
              </a:path>
              <a:path w="736600" h="735329">
                <a:moveTo>
                  <a:pt x="50761" y="431799"/>
                </a:moveTo>
                <a:lnTo>
                  <a:pt x="25387" y="431799"/>
                </a:lnTo>
                <a:lnTo>
                  <a:pt x="25387" y="457199"/>
                </a:lnTo>
                <a:lnTo>
                  <a:pt x="50761" y="457199"/>
                </a:lnTo>
                <a:lnTo>
                  <a:pt x="50761" y="431799"/>
                </a:lnTo>
                <a:close/>
              </a:path>
              <a:path w="736600" h="735329">
                <a:moveTo>
                  <a:pt x="355307" y="431799"/>
                </a:moveTo>
                <a:lnTo>
                  <a:pt x="329920" y="431799"/>
                </a:lnTo>
                <a:lnTo>
                  <a:pt x="329920" y="457199"/>
                </a:lnTo>
                <a:lnTo>
                  <a:pt x="355307" y="457199"/>
                </a:lnTo>
                <a:lnTo>
                  <a:pt x="355307" y="431799"/>
                </a:lnTo>
                <a:close/>
              </a:path>
              <a:path w="736600" h="735329">
                <a:moveTo>
                  <a:pt x="532968" y="431799"/>
                </a:moveTo>
                <a:lnTo>
                  <a:pt x="456831" y="431799"/>
                </a:lnTo>
                <a:lnTo>
                  <a:pt x="456831" y="457199"/>
                </a:lnTo>
                <a:lnTo>
                  <a:pt x="532968" y="457199"/>
                </a:lnTo>
                <a:lnTo>
                  <a:pt x="532968" y="431799"/>
                </a:lnTo>
                <a:close/>
              </a:path>
              <a:path w="736600" h="735329">
                <a:moveTo>
                  <a:pt x="634479" y="431799"/>
                </a:moveTo>
                <a:lnTo>
                  <a:pt x="558342" y="431799"/>
                </a:lnTo>
                <a:lnTo>
                  <a:pt x="558342" y="457199"/>
                </a:lnTo>
                <a:lnTo>
                  <a:pt x="634479" y="457199"/>
                </a:lnTo>
                <a:lnTo>
                  <a:pt x="634479" y="431799"/>
                </a:lnTo>
                <a:close/>
              </a:path>
              <a:path w="736600" h="735329">
                <a:moveTo>
                  <a:pt x="76136" y="406399"/>
                </a:moveTo>
                <a:lnTo>
                  <a:pt x="50761" y="406399"/>
                </a:lnTo>
                <a:lnTo>
                  <a:pt x="50761" y="431799"/>
                </a:lnTo>
                <a:lnTo>
                  <a:pt x="76136" y="431799"/>
                </a:lnTo>
                <a:lnTo>
                  <a:pt x="76136" y="406399"/>
                </a:lnTo>
                <a:close/>
              </a:path>
              <a:path w="736600" h="735329">
                <a:moveTo>
                  <a:pt x="203034" y="406399"/>
                </a:moveTo>
                <a:lnTo>
                  <a:pt x="152273" y="406399"/>
                </a:lnTo>
                <a:lnTo>
                  <a:pt x="152273" y="431799"/>
                </a:lnTo>
                <a:lnTo>
                  <a:pt x="203034" y="431799"/>
                </a:lnTo>
                <a:lnTo>
                  <a:pt x="203034" y="406399"/>
                </a:lnTo>
                <a:close/>
              </a:path>
              <a:path w="736600" h="735329">
                <a:moveTo>
                  <a:pt x="456831" y="406399"/>
                </a:moveTo>
                <a:lnTo>
                  <a:pt x="431444" y="406399"/>
                </a:lnTo>
                <a:lnTo>
                  <a:pt x="431444" y="431799"/>
                </a:lnTo>
                <a:lnTo>
                  <a:pt x="456831" y="431799"/>
                </a:lnTo>
                <a:lnTo>
                  <a:pt x="456831" y="406399"/>
                </a:lnTo>
                <a:close/>
              </a:path>
              <a:path w="736600" h="735329">
                <a:moveTo>
                  <a:pt x="609092" y="380999"/>
                </a:moveTo>
                <a:lnTo>
                  <a:pt x="532968" y="380999"/>
                </a:lnTo>
                <a:lnTo>
                  <a:pt x="532968" y="431799"/>
                </a:lnTo>
                <a:lnTo>
                  <a:pt x="558342" y="431799"/>
                </a:lnTo>
                <a:lnTo>
                  <a:pt x="558342" y="406399"/>
                </a:lnTo>
                <a:lnTo>
                  <a:pt x="609092" y="406399"/>
                </a:lnTo>
                <a:lnTo>
                  <a:pt x="609092" y="380999"/>
                </a:lnTo>
                <a:close/>
              </a:path>
              <a:path w="736600" h="735329">
                <a:moveTo>
                  <a:pt x="685228" y="355599"/>
                </a:moveTo>
                <a:lnTo>
                  <a:pt x="634479" y="355599"/>
                </a:lnTo>
                <a:lnTo>
                  <a:pt x="634479" y="380999"/>
                </a:lnTo>
                <a:lnTo>
                  <a:pt x="659853" y="380999"/>
                </a:lnTo>
                <a:lnTo>
                  <a:pt x="659853" y="406399"/>
                </a:lnTo>
                <a:lnTo>
                  <a:pt x="634479" y="406399"/>
                </a:lnTo>
                <a:lnTo>
                  <a:pt x="634479" y="431799"/>
                </a:lnTo>
                <a:lnTo>
                  <a:pt x="685228" y="431799"/>
                </a:lnTo>
                <a:lnTo>
                  <a:pt x="685228" y="355599"/>
                </a:lnTo>
                <a:close/>
              </a:path>
              <a:path w="736600" h="735329">
                <a:moveTo>
                  <a:pt x="101523" y="380999"/>
                </a:moveTo>
                <a:lnTo>
                  <a:pt x="76136" y="380999"/>
                </a:lnTo>
                <a:lnTo>
                  <a:pt x="76136" y="406399"/>
                </a:lnTo>
                <a:lnTo>
                  <a:pt x="101523" y="406399"/>
                </a:lnTo>
                <a:lnTo>
                  <a:pt x="101523" y="380999"/>
                </a:lnTo>
                <a:close/>
              </a:path>
              <a:path w="736600" h="735329">
                <a:moveTo>
                  <a:pt x="152273" y="380999"/>
                </a:moveTo>
                <a:lnTo>
                  <a:pt x="126898" y="380999"/>
                </a:lnTo>
                <a:lnTo>
                  <a:pt x="126898" y="406399"/>
                </a:lnTo>
                <a:lnTo>
                  <a:pt x="152273" y="406399"/>
                </a:lnTo>
                <a:lnTo>
                  <a:pt x="152273" y="380999"/>
                </a:lnTo>
                <a:close/>
              </a:path>
              <a:path w="736600" h="735329">
                <a:moveTo>
                  <a:pt x="228409" y="380999"/>
                </a:moveTo>
                <a:lnTo>
                  <a:pt x="203034" y="380999"/>
                </a:lnTo>
                <a:lnTo>
                  <a:pt x="203034" y="406399"/>
                </a:lnTo>
                <a:lnTo>
                  <a:pt x="228409" y="406399"/>
                </a:lnTo>
                <a:lnTo>
                  <a:pt x="228409" y="380999"/>
                </a:lnTo>
                <a:close/>
              </a:path>
              <a:path w="736600" h="735329">
                <a:moveTo>
                  <a:pt x="482206" y="380999"/>
                </a:moveTo>
                <a:lnTo>
                  <a:pt x="456831" y="380999"/>
                </a:lnTo>
                <a:lnTo>
                  <a:pt x="456831" y="406399"/>
                </a:lnTo>
                <a:lnTo>
                  <a:pt x="482206" y="406399"/>
                </a:lnTo>
                <a:lnTo>
                  <a:pt x="482206" y="380999"/>
                </a:lnTo>
                <a:close/>
              </a:path>
              <a:path w="736600" h="735329">
                <a:moveTo>
                  <a:pt x="126898" y="330199"/>
                </a:moveTo>
                <a:lnTo>
                  <a:pt x="101523" y="330199"/>
                </a:lnTo>
                <a:lnTo>
                  <a:pt x="101523" y="355599"/>
                </a:lnTo>
                <a:lnTo>
                  <a:pt x="0" y="355599"/>
                </a:lnTo>
                <a:lnTo>
                  <a:pt x="0" y="380999"/>
                </a:lnTo>
                <a:lnTo>
                  <a:pt x="126898" y="380999"/>
                </a:lnTo>
                <a:lnTo>
                  <a:pt x="126898" y="330199"/>
                </a:lnTo>
                <a:close/>
              </a:path>
              <a:path w="736600" h="735329">
                <a:moveTo>
                  <a:pt x="279171" y="355599"/>
                </a:moveTo>
                <a:lnTo>
                  <a:pt x="152273" y="355599"/>
                </a:lnTo>
                <a:lnTo>
                  <a:pt x="152273" y="380999"/>
                </a:lnTo>
                <a:lnTo>
                  <a:pt x="279171" y="380999"/>
                </a:lnTo>
                <a:lnTo>
                  <a:pt x="279171" y="355599"/>
                </a:lnTo>
                <a:close/>
              </a:path>
              <a:path w="736600" h="735329">
                <a:moveTo>
                  <a:pt x="406069" y="355599"/>
                </a:moveTo>
                <a:lnTo>
                  <a:pt x="355307" y="355599"/>
                </a:lnTo>
                <a:lnTo>
                  <a:pt x="355307" y="380999"/>
                </a:lnTo>
                <a:lnTo>
                  <a:pt x="406069" y="380999"/>
                </a:lnTo>
                <a:lnTo>
                  <a:pt x="406069" y="355599"/>
                </a:lnTo>
                <a:close/>
              </a:path>
              <a:path w="736600" h="735329">
                <a:moveTo>
                  <a:pt x="583717" y="279399"/>
                </a:moveTo>
                <a:lnTo>
                  <a:pt x="482206" y="279399"/>
                </a:lnTo>
                <a:lnTo>
                  <a:pt x="482206" y="355599"/>
                </a:lnTo>
                <a:lnTo>
                  <a:pt x="507580" y="355599"/>
                </a:lnTo>
                <a:lnTo>
                  <a:pt x="507580" y="380999"/>
                </a:lnTo>
                <a:lnTo>
                  <a:pt x="532968" y="380999"/>
                </a:lnTo>
                <a:lnTo>
                  <a:pt x="532968" y="330199"/>
                </a:lnTo>
                <a:lnTo>
                  <a:pt x="507580" y="330199"/>
                </a:lnTo>
                <a:lnTo>
                  <a:pt x="507580" y="304799"/>
                </a:lnTo>
                <a:lnTo>
                  <a:pt x="583717" y="304799"/>
                </a:lnTo>
                <a:lnTo>
                  <a:pt x="583717" y="279399"/>
                </a:lnTo>
                <a:close/>
              </a:path>
              <a:path w="736600" h="735329">
                <a:moveTo>
                  <a:pt x="609092" y="304799"/>
                </a:moveTo>
                <a:lnTo>
                  <a:pt x="558342" y="304799"/>
                </a:lnTo>
                <a:lnTo>
                  <a:pt x="558342" y="380999"/>
                </a:lnTo>
                <a:lnTo>
                  <a:pt x="583717" y="380999"/>
                </a:lnTo>
                <a:lnTo>
                  <a:pt x="583717" y="355599"/>
                </a:lnTo>
                <a:lnTo>
                  <a:pt x="634479" y="355599"/>
                </a:lnTo>
                <a:lnTo>
                  <a:pt x="634479" y="330199"/>
                </a:lnTo>
                <a:lnTo>
                  <a:pt x="609092" y="330199"/>
                </a:lnTo>
                <a:lnTo>
                  <a:pt x="609092" y="304799"/>
                </a:lnTo>
                <a:close/>
              </a:path>
              <a:path w="736600" h="735329">
                <a:moveTo>
                  <a:pt x="76136" y="330199"/>
                </a:moveTo>
                <a:lnTo>
                  <a:pt x="25387" y="330199"/>
                </a:lnTo>
                <a:lnTo>
                  <a:pt x="25387" y="355599"/>
                </a:lnTo>
                <a:lnTo>
                  <a:pt x="76136" y="355599"/>
                </a:lnTo>
                <a:lnTo>
                  <a:pt x="76136" y="330199"/>
                </a:lnTo>
                <a:close/>
              </a:path>
              <a:path w="736600" h="735329">
                <a:moveTo>
                  <a:pt x="228409" y="330199"/>
                </a:moveTo>
                <a:lnTo>
                  <a:pt x="177660" y="330199"/>
                </a:lnTo>
                <a:lnTo>
                  <a:pt x="177660" y="355599"/>
                </a:lnTo>
                <a:lnTo>
                  <a:pt x="228409" y="355599"/>
                </a:lnTo>
                <a:lnTo>
                  <a:pt x="228409" y="330199"/>
                </a:lnTo>
                <a:close/>
              </a:path>
              <a:path w="736600" h="735329">
                <a:moveTo>
                  <a:pt x="431444" y="304799"/>
                </a:moveTo>
                <a:lnTo>
                  <a:pt x="406069" y="304799"/>
                </a:lnTo>
                <a:lnTo>
                  <a:pt x="406069" y="330199"/>
                </a:lnTo>
                <a:lnTo>
                  <a:pt x="380682" y="330199"/>
                </a:lnTo>
                <a:lnTo>
                  <a:pt x="380682" y="355599"/>
                </a:lnTo>
                <a:lnTo>
                  <a:pt x="431444" y="355599"/>
                </a:lnTo>
                <a:lnTo>
                  <a:pt x="431444" y="304799"/>
                </a:lnTo>
                <a:close/>
              </a:path>
              <a:path w="736600" h="735329">
                <a:moveTo>
                  <a:pt x="735990" y="304799"/>
                </a:moveTo>
                <a:lnTo>
                  <a:pt x="710615" y="304799"/>
                </a:lnTo>
                <a:lnTo>
                  <a:pt x="710615" y="330199"/>
                </a:lnTo>
                <a:lnTo>
                  <a:pt x="685228" y="330199"/>
                </a:lnTo>
                <a:lnTo>
                  <a:pt x="685228" y="355599"/>
                </a:lnTo>
                <a:lnTo>
                  <a:pt x="735990" y="355599"/>
                </a:lnTo>
                <a:lnTo>
                  <a:pt x="735990" y="304799"/>
                </a:lnTo>
                <a:close/>
              </a:path>
              <a:path w="736600" h="735329">
                <a:moveTo>
                  <a:pt x="177660" y="304799"/>
                </a:moveTo>
                <a:lnTo>
                  <a:pt x="50761" y="304799"/>
                </a:lnTo>
                <a:lnTo>
                  <a:pt x="50761" y="330199"/>
                </a:lnTo>
                <a:lnTo>
                  <a:pt x="177660" y="330199"/>
                </a:lnTo>
                <a:lnTo>
                  <a:pt x="177660" y="304799"/>
                </a:lnTo>
                <a:close/>
              </a:path>
              <a:path w="736600" h="735329">
                <a:moveTo>
                  <a:pt x="304546" y="304799"/>
                </a:moveTo>
                <a:lnTo>
                  <a:pt x="228409" y="304799"/>
                </a:lnTo>
                <a:lnTo>
                  <a:pt x="228409" y="330199"/>
                </a:lnTo>
                <a:lnTo>
                  <a:pt x="304546" y="330199"/>
                </a:lnTo>
                <a:lnTo>
                  <a:pt x="304546" y="304799"/>
                </a:lnTo>
                <a:close/>
              </a:path>
              <a:path w="736600" h="735329">
                <a:moveTo>
                  <a:pt x="25387" y="279399"/>
                </a:moveTo>
                <a:lnTo>
                  <a:pt x="0" y="279399"/>
                </a:lnTo>
                <a:lnTo>
                  <a:pt x="0" y="304799"/>
                </a:lnTo>
                <a:lnTo>
                  <a:pt x="25387" y="304799"/>
                </a:lnTo>
                <a:lnTo>
                  <a:pt x="25387" y="279399"/>
                </a:lnTo>
                <a:close/>
              </a:path>
              <a:path w="736600" h="735329">
                <a:moveTo>
                  <a:pt x="126898" y="279399"/>
                </a:moveTo>
                <a:lnTo>
                  <a:pt x="76136" y="279399"/>
                </a:lnTo>
                <a:lnTo>
                  <a:pt x="76136" y="304799"/>
                </a:lnTo>
                <a:lnTo>
                  <a:pt x="126898" y="304799"/>
                </a:lnTo>
                <a:lnTo>
                  <a:pt x="126898" y="279399"/>
                </a:lnTo>
                <a:close/>
              </a:path>
              <a:path w="736600" h="735329">
                <a:moveTo>
                  <a:pt x="228409" y="279399"/>
                </a:moveTo>
                <a:lnTo>
                  <a:pt x="177660" y="279399"/>
                </a:lnTo>
                <a:lnTo>
                  <a:pt x="177660" y="304799"/>
                </a:lnTo>
                <a:lnTo>
                  <a:pt x="228409" y="304799"/>
                </a:lnTo>
                <a:lnTo>
                  <a:pt x="228409" y="279399"/>
                </a:lnTo>
                <a:close/>
              </a:path>
              <a:path w="736600" h="735329">
                <a:moveTo>
                  <a:pt x="329920" y="253999"/>
                </a:moveTo>
                <a:lnTo>
                  <a:pt x="228409" y="253999"/>
                </a:lnTo>
                <a:lnTo>
                  <a:pt x="228409" y="279399"/>
                </a:lnTo>
                <a:lnTo>
                  <a:pt x="279171" y="279399"/>
                </a:lnTo>
                <a:lnTo>
                  <a:pt x="279171" y="304799"/>
                </a:lnTo>
                <a:lnTo>
                  <a:pt x="329920" y="304799"/>
                </a:lnTo>
                <a:lnTo>
                  <a:pt x="329920" y="253999"/>
                </a:lnTo>
                <a:close/>
              </a:path>
              <a:path w="736600" h="735329">
                <a:moveTo>
                  <a:pt x="456831" y="253999"/>
                </a:moveTo>
                <a:lnTo>
                  <a:pt x="355307" y="253999"/>
                </a:lnTo>
                <a:lnTo>
                  <a:pt x="355307" y="304799"/>
                </a:lnTo>
                <a:lnTo>
                  <a:pt x="406069" y="304799"/>
                </a:lnTo>
                <a:lnTo>
                  <a:pt x="406069" y="279399"/>
                </a:lnTo>
                <a:lnTo>
                  <a:pt x="456831" y="279399"/>
                </a:lnTo>
                <a:lnTo>
                  <a:pt x="456831" y="253999"/>
                </a:lnTo>
                <a:close/>
              </a:path>
              <a:path w="736600" h="735329">
                <a:moveTo>
                  <a:pt x="659853" y="279399"/>
                </a:moveTo>
                <a:lnTo>
                  <a:pt x="609092" y="279399"/>
                </a:lnTo>
                <a:lnTo>
                  <a:pt x="609092" y="304799"/>
                </a:lnTo>
                <a:lnTo>
                  <a:pt x="659853" y="304799"/>
                </a:lnTo>
                <a:lnTo>
                  <a:pt x="659853" y="279399"/>
                </a:lnTo>
                <a:close/>
              </a:path>
              <a:path w="736600" h="735329">
                <a:moveTo>
                  <a:pt x="50761" y="228599"/>
                </a:moveTo>
                <a:lnTo>
                  <a:pt x="25387" y="228599"/>
                </a:lnTo>
                <a:lnTo>
                  <a:pt x="25387" y="279399"/>
                </a:lnTo>
                <a:lnTo>
                  <a:pt x="76136" y="279399"/>
                </a:lnTo>
                <a:lnTo>
                  <a:pt x="76136" y="253999"/>
                </a:lnTo>
                <a:lnTo>
                  <a:pt x="50761" y="253999"/>
                </a:lnTo>
                <a:lnTo>
                  <a:pt x="50761" y="228599"/>
                </a:lnTo>
                <a:close/>
              </a:path>
              <a:path w="736600" h="735329">
                <a:moveTo>
                  <a:pt x="177660" y="253999"/>
                </a:moveTo>
                <a:lnTo>
                  <a:pt x="101523" y="253999"/>
                </a:lnTo>
                <a:lnTo>
                  <a:pt x="101523" y="279399"/>
                </a:lnTo>
                <a:lnTo>
                  <a:pt x="177660" y="279399"/>
                </a:lnTo>
                <a:lnTo>
                  <a:pt x="177660" y="253999"/>
                </a:lnTo>
                <a:close/>
              </a:path>
              <a:path w="736600" h="735329">
                <a:moveTo>
                  <a:pt x="609092" y="253999"/>
                </a:moveTo>
                <a:lnTo>
                  <a:pt x="558342" y="253999"/>
                </a:lnTo>
                <a:lnTo>
                  <a:pt x="558342" y="279399"/>
                </a:lnTo>
                <a:lnTo>
                  <a:pt x="609092" y="279399"/>
                </a:lnTo>
                <a:lnTo>
                  <a:pt x="609092" y="253999"/>
                </a:lnTo>
                <a:close/>
              </a:path>
              <a:path w="736600" h="735329">
                <a:moveTo>
                  <a:pt x="152273" y="228599"/>
                </a:moveTo>
                <a:lnTo>
                  <a:pt x="126898" y="228599"/>
                </a:lnTo>
                <a:lnTo>
                  <a:pt x="126898" y="253999"/>
                </a:lnTo>
                <a:lnTo>
                  <a:pt x="152273" y="253999"/>
                </a:lnTo>
                <a:lnTo>
                  <a:pt x="152273" y="228599"/>
                </a:lnTo>
                <a:close/>
              </a:path>
              <a:path w="736600" h="735329">
                <a:moveTo>
                  <a:pt x="228409" y="152399"/>
                </a:moveTo>
                <a:lnTo>
                  <a:pt x="203034" y="152399"/>
                </a:lnTo>
                <a:lnTo>
                  <a:pt x="203034" y="253999"/>
                </a:lnTo>
                <a:lnTo>
                  <a:pt x="507580" y="253999"/>
                </a:lnTo>
                <a:lnTo>
                  <a:pt x="507580" y="228599"/>
                </a:lnTo>
                <a:lnTo>
                  <a:pt x="228409" y="228599"/>
                </a:lnTo>
                <a:lnTo>
                  <a:pt x="228409" y="152399"/>
                </a:lnTo>
                <a:close/>
              </a:path>
              <a:path w="736600" h="735329">
                <a:moveTo>
                  <a:pt x="634479" y="228599"/>
                </a:moveTo>
                <a:lnTo>
                  <a:pt x="583717" y="228599"/>
                </a:lnTo>
                <a:lnTo>
                  <a:pt x="583717" y="253999"/>
                </a:lnTo>
                <a:lnTo>
                  <a:pt x="634479" y="253999"/>
                </a:lnTo>
                <a:lnTo>
                  <a:pt x="634479" y="228599"/>
                </a:lnTo>
                <a:close/>
              </a:path>
              <a:path w="736600" h="735329">
                <a:moveTo>
                  <a:pt x="710615" y="203199"/>
                </a:moveTo>
                <a:lnTo>
                  <a:pt x="634479" y="203199"/>
                </a:lnTo>
                <a:lnTo>
                  <a:pt x="634479" y="228599"/>
                </a:lnTo>
                <a:lnTo>
                  <a:pt x="659853" y="228599"/>
                </a:lnTo>
                <a:lnTo>
                  <a:pt x="659853" y="253999"/>
                </a:lnTo>
                <a:lnTo>
                  <a:pt x="710615" y="253999"/>
                </a:lnTo>
                <a:lnTo>
                  <a:pt x="710615" y="203199"/>
                </a:lnTo>
                <a:close/>
              </a:path>
              <a:path w="736600" h="735329">
                <a:moveTo>
                  <a:pt x="25387" y="203199"/>
                </a:moveTo>
                <a:lnTo>
                  <a:pt x="0" y="203199"/>
                </a:lnTo>
                <a:lnTo>
                  <a:pt x="0" y="228599"/>
                </a:lnTo>
                <a:lnTo>
                  <a:pt x="25387" y="228599"/>
                </a:lnTo>
                <a:lnTo>
                  <a:pt x="25387" y="203199"/>
                </a:lnTo>
                <a:close/>
              </a:path>
              <a:path w="736600" h="735329">
                <a:moveTo>
                  <a:pt x="177660" y="203199"/>
                </a:moveTo>
                <a:lnTo>
                  <a:pt x="152273" y="203199"/>
                </a:lnTo>
                <a:lnTo>
                  <a:pt x="152273" y="228599"/>
                </a:lnTo>
                <a:lnTo>
                  <a:pt x="177660" y="228599"/>
                </a:lnTo>
                <a:lnTo>
                  <a:pt x="177660" y="203199"/>
                </a:lnTo>
                <a:close/>
              </a:path>
              <a:path w="736600" h="735329">
                <a:moveTo>
                  <a:pt x="279171" y="152399"/>
                </a:moveTo>
                <a:lnTo>
                  <a:pt x="253784" y="152399"/>
                </a:lnTo>
                <a:lnTo>
                  <a:pt x="253784" y="228599"/>
                </a:lnTo>
                <a:lnTo>
                  <a:pt x="304546" y="228599"/>
                </a:lnTo>
                <a:lnTo>
                  <a:pt x="304546" y="203199"/>
                </a:lnTo>
                <a:lnTo>
                  <a:pt x="279171" y="203199"/>
                </a:lnTo>
                <a:lnTo>
                  <a:pt x="279171" y="152399"/>
                </a:lnTo>
                <a:close/>
              </a:path>
              <a:path w="736600" h="735329">
                <a:moveTo>
                  <a:pt x="329920" y="25399"/>
                </a:moveTo>
                <a:lnTo>
                  <a:pt x="253784" y="25399"/>
                </a:lnTo>
                <a:lnTo>
                  <a:pt x="253784" y="50799"/>
                </a:lnTo>
                <a:lnTo>
                  <a:pt x="279171" y="50799"/>
                </a:lnTo>
                <a:lnTo>
                  <a:pt x="279171" y="152399"/>
                </a:lnTo>
                <a:lnTo>
                  <a:pt x="355307" y="152399"/>
                </a:lnTo>
                <a:lnTo>
                  <a:pt x="355307" y="203199"/>
                </a:lnTo>
                <a:lnTo>
                  <a:pt x="329920" y="203199"/>
                </a:lnTo>
                <a:lnTo>
                  <a:pt x="329920" y="228599"/>
                </a:lnTo>
                <a:lnTo>
                  <a:pt x="380682" y="228599"/>
                </a:lnTo>
                <a:lnTo>
                  <a:pt x="380682" y="126999"/>
                </a:lnTo>
                <a:lnTo>
                  <a:pt x="304546" y="126999"/>
                </a:lnTo>
                <a:lnTo>
                  <a:pt x="304546" y="76199"/>
                </a:lnTo>
                <a:lnTo>
                  <a:pt x="329920" y="76199"/>
                </a:lnTo>
                <a:lnTo>
                  <a:pt x="329920" y="25399"/>
                </a:lnTo>
                <a:close/>
              </a:path>
              <a:path w="736600" h="735329">
                <a:moveTo>
                  <a:pt x="482206" y="203199"/>
                </a:moveTo>
                <a:lnTo>
                  <a:pt x="406069" y="203199"/>
                </a:lnTo>
                <a:lnTo>
                  <a:pt x="406069" y="228599"/>
                </a:lnTo>
                <a:lnTo>
                  <a:pt x="482206" y="228599"/>
                </a:lnTo>
                <a:lnTo>
                  <a:pt x="482206" y="203199"/>
                </a:lnTo>
                <a:close/>
              </a:path>
              <a:path w="736600" h="735329">
                <a:moveTo>
                  <a:pt x="583717" y="203199"/>
                </a:moveTo>
                <a:lnTo>
                  <a:pt x="532968" y="203199"/>
                </a:lnTo>
                <a:lnTo>
                  <a:pt x="532968" y="228599"/>
                </a:lnTo>
                <a:lnTo>
                  <a:pt x="583717" y="228599"/>
                </a:lnTo>
                <a:lnTo>
                  <a:pt x="583717" y="203199"/>
                </a:lnTo>
                <a:close/>
              </a:path>
              <a:path w="736600" h="735329">
                <a:moveTo>
                  <a:pt x="532968" y="50799"/>
                </a:moveTo>
                <a:lnTo>
                  <a:pt x="456831" y="50799"/>
                </a:lnTo>
                <a:lnTo>
                  <a:pt x="456831" y="76199"/>
                </a:lnTo>
                <a:lnTo>
                  <a:pt x="482206" y="76199"/>
                </a:lnTo>
                <a:lnTo>
                  <a:pt x="482206" y="126999"/>
                </a:lnTo>
                <a:lnTo>
                  <a:pt x="507580" y="126999"/>
                </a:lnTo>
                <a:lnTo>
                  <a:pt x="507580" y="203199"/>
                </a:lnTo>
                <a:lnTo>
                  <a:pt x="532968" y="203199"/>
                </a:lnTo>
                <a:lnTo>
                  <a:pt x="532968" y="50799"/>
                </a:lnTo>
                <a:close/>
              </a:path>
              <a:path w="736600" h="735329">
                <a:moveTo>
                  <a:pt x="329920" y="152399"/>
                </a:moveTo>
                <a:lnTo>
                  <a:pt x="304546" y="152399"/>
                </a:lnTo>
                <a:lnTo>
                  <a:pt x="304546" y="177799"/>
                </a:lnTo>
                <a:lnTo>
                  <a:pt x="329920" y="177799"/>
                </a:lnTo>
                <a:lnTo>
                  <a:pt x="329920" y="152399"/>
                </a:lnTo>
                <a:close/>
              </a:path>
              <a:path w="736600" h="735329">
                <a:moveTo>
                  <a:pt x="482206" y="126999"/>
                </a:moveTo>
                <a:lnTo>
                  <a:pt x="406069" y="126999"/>
                </a:lnTo>
                <a:lnTo>
                  <a:pt x="406069" y="177799"/>
                </a:lnTo>
                <a:lnTo>
                  <a:pt x="431444" y="177799"/>
                </a:lnTo>
                <a:lnTo>
                  <a:pt x="431444" y="152399"/>
                </a:lnTo>
                <a:lnTo>
                  <a:pt x="482206" y="152399"/>
                </a:lnTo>
                <a:lnTo>
                  <a:pt x="482206" y="126999"/>
                </a:lnTo>
                <a:close/>
              </a:path>
              <a:path w="736600" h="735329">
                <a:moveTo>
                  <a:pt x="482206" y="152399"/>
                </a:moveTo>
                <a:lnTo>
                  <a:pt x="456831" y="152399"/>
                </a:lnTo>
                <a:lnTo>
                  <a:pt x="456831" y="177799"/>
                </a:lnTo>
                <a:lnTo>
                  <a:pt x="482206" y="177799"/>
                </a:lnTo>
                <a:lnTo>
                  <a:pt x="482206" y="152399"/>
                </a:lnTo>
                <a:close/>
              </a:path>
              <a:path w="736600" h="735329">
                <a:moveTo>
                  <a:pt x="253784" y="126999"/>
                </a:moveTo>
                <a:lnTo>
                  <a:pt x="228409" y="126999"/>
                </a:lnTo>
                <a:lnTo>
                  <a:pt x="228409" y="152399"/>
                </a:lnTo>
                <a:lnTo>
                  <a:pt x="253784" y="152399"/>
                </a:lnTo>
                <a:lnTo>
                  <a:pt x="253784" y="126999"/>
                </a:lnTo>
                <a:close/>
              </a:path>
              <a:path w="736600" h="735329">
                <a:moveTo>
                  <a:pt x="355307" y="76199"/>
                </a:moveTo>
                <a:lnTo>
                  <a:pt x="329920" y="76199"/>
                </a:lnTo>
                <a:lnTo>
                  <a:pt x="329920" y="126999"/>
                </a:lnTo>
                <a:lnTo>
                  <a:pt x="355307" y="126999"/>
                </a:lnTo>
                <a:lnTo>
                  <a:pt x="355307" y="76199"/>
                </a:lnTo>
                <a:close/>
              </a:path>
              <a:path w="736600" h="735329">
                <a:moveTo>
                  <a:pt x="228409" y="25399"/>
                </a:moveTo>
                <a:lnTo>
                  <a:pt x="203034" y="25399"/>
                </a:lnTo>
                <a:lnTo>
                  <a:pt x="203034" y="101599"/>
                </a:lnTo>
                <a:lnTo>
                  <a:pt x="228409" y="101599"/>
                </a:lnTo>
                <a:lnTo>
                  <a:pt x="228409" y="76199"/>
                </a:lnTo>
                <a:lnTo>
                  <a:pt x="253784" y="76199"/>
                </a:lnTo>
                <a:lnTo>
                  <a:pt x="253784" y="50799"/>
                </a:lnTo>
                <a:lnTo>
                  <a:pt x="228409" y="50799"/>
                </a:lnTo>
                <a:lnTo>
                  <a:pt x="228409" y="25399"/>
                </a:lnTo>
                <a:close/>
              </a:path>
              <a:path w="736600" h="735329">
                <a:moveTo>
                  <a:pt x="456831" y="76199"/>
                </a:moveTo>
                <a:lnTo>
                  <a:pt x="380682" y="76199"/>
                </a:lnTo>
                <a:lnTo>
                  <a:pt x="380682" y="101599"/>
                </a:lnTo>
                <a:lnTo>
                  <a:pt x="456831" y="101599"/>
                </a:lnTo>
                <a:lnTo>
                  <a:pt x="456831" y="76199"/>
                </a:lnTo>
                <a:close/>
              </a:path>
              <a:path w="736600" h="735329">
                <a:moveTo>
                  <a:pt x="431444" y="25399"/>
                </a:moveTo>
                <a:lnTo>
                  <a:pt x="406069" y="25399"/>
                </a:lnTo>
                <a:lnTo>
                  <a:pt x="406069" y="76199"/>
                </a:lnTo>
                <a:lnTo>
                  <a:pt x="431444" y="76199"/>
                </a:lnTo>
                <a:lnTo>
                  <a:pt x="431444" y="25399"/>
                </a:lnTo>
                <a:close/>
              </a:path>
              <a:path w="736600" h="735329">
                <a:moveTo>
                  <a:pt x="253784" y="0"/>
                </a:moveTo>
                <a:lnTo>
                  <a:pt x="228409" y="0"/>
                </a:lnTo>
                <a:lnTo>
                  <a:pt x="228409" y="25399"/>
                </a:lnTo>
                <a:lnTo>
                  <a:pt x="253784" y="25399"/>
                </a:lnTo>
                <a:lnTo>
                  <a:pt x="253784" y="0"/>
                </a:lnTo>
                <a:close/>
              </a:path>
              <a:path w="736600" h="735329">
                <a:moveTo>
                  <a:pt x="304546" y="0"/>
                </a:moveTo>
                <a:lnTo>
                  <a:pt x="279171" y="0"/>
                </a:lnTo>
                <a:lnTo>
                  <a:pt x="279171" y="25399"/>
                </a:lnTo>
                <a:lnTo>
                  <a:pt x="304546" y="25399"/>
                </a:lnTo>
                <a:lnTo>
                  <a:pt x="304546" y="0"/>
                </a:lnTo>
                <a:close/>
              </a:path>
              <a:path w="736600" h="735329">
                <a:moveTo>
                  <a:pt x="456831" y="0"/>
                </a:moveTo>
                <a:lnTo>
                  <a:pt x="431444" y="0"/>
                </a:lnTo>
                <a:lnTo>
                  <a:pt x="431444" y="25399"/>
                </a:lnTo>
                <a:lnTo>
                  <a:pt x="456831" y="25399"/>
                </a:lnTo>
                <a:lnTo>
                  <a:pt x="4568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10277" y="868605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74" y="0"/>
                </a:moveTo>
                <a:lnTo>
                  <a:pt x="0" y="0"/>
                </a:lnTo>
                <a:lnTo>
                  <a:pt x="0" y="25374"/>
                </a:lnTo>
                <a:lnTo>
                  <a:pt x="25374" y="25374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13307" y="885107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47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25994" y="871137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53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13307" y="8698679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47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78267" y="871142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85"/>
                </a:lnTo>
              </a:path>
            </a:pathLst>
          </a:custGeom>
          <a:ln w="253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65580" y="906673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74" y="0"/>
                </a:moveTo>
                <a:lnTo>
                  <a:pt x="0" y="0"/>
                </a:lnTo>
                <a:lnTo>
                  <a:pt x="0" y="25374"/>
                </a:lnTo>
                <a:lnTo>
                  <a:pt x="25374" y="25374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07239" y="919362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87" y="0"/>
                </a:moveTo>
                <a:lnTo>
                  <a:pt x="0" y="0"/>
                </a:lnTo>
                <a:lnTo>
                  <a:pt x="0" y="25387"/>
                </a:lnTo>
                <a:lnTo>
                  <a:pt x="25387" y="25387"/>
                </a:lnTo>
                <a:lnTo>
                  <a:pt x="253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54966" y="9409406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67659" y="926970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999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54966" y="9257006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660" y="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19932" y="9269758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98"/>
                </a:lnTo>
              </a:path>
            </a:pathLst>
          </a:custGeom>
          <a:ln w="253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637167" y="937127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74" y="0"/>
                </a:moveTo>
                <a:lnTo>
                  <a:pt x="0" y="0"/>
                </a:lnTo>
                <a:lnTo>
                  <a:pt x="0" y="50761"/>
                </a:lnTo>
                <a:lnTo>
                  <a:pt x="25374" y="50761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05726" y="87368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36" y="0"/>
                </a:moveTo>
                <a:lnTo>
                  <a:pt x="0" y="0"/>
                </a:lnTo>
                <a:lnTo>
                  <a:pt x="0" y="76136"/>
                </a:lnTo>
                <a:lnTo>
                  <a:pt x="76136" y="76136"/>
                </a:lnTo>
                <a:lnTo>
                  <a:pt x="76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13304" y="924438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74" y="0"/>
                </a:moveTo>
                <a:lnTo>
                  <a:pt x="0" y="0"/>
                </a:lnTo>
                <a:lnTo>
                  <a:pt x="0" y="25374"/>
                </a:lnTo>
                <a:lnTo>
                  <a:pt x="25374" y="25374"/>
                </a:lnTo>
                <a:lnTo>
                  <a:pt x="25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64055" y="87368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36" y="0"/>
                </a:moveTo>
                <a:lnTo>
                  <a:pt x="0" y="0"/>
                </a:lnTo>
                <a:lnTo>
                  <a:pt x="0" y="76136"/>
                </a:lnTo>
                <a:lnTo>
                  <a:pt x="76136" y="76136"/>
                </a:lnTo>
                <a:lnTo>
                  <a:pt x="76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5726" y="929513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36" y="0"/>
                </a:moveTo>
                <a:lnTo>
                  <a:pt x="0" y="0"/>
                </a:lnTo>
                <a:lnTo>
                  <a:pt x="0" y="76136"/>
                </a:lnTo>
                <a:lnTo>
                  <a:pt x="76136" y="76136"/>
                </a:lnTo>
                <a:lnTo>
                  <a:pt x="7613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テキスト ボックス 150"/>
          <p:cNvSpPr txBox="1"/>
          <p:nvPr/>
        </p:nvSpPr>
        <p:spPr>
          <a:xfrm rot="20913029">
            <a:off x="3170110" y="5075020"/>
            <a:ext cx="4641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歩くだけで社会貢献！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ポイントで被災者支援！</a:t>
            </a:r>
            <a:endParaRPr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チーム名の後に</a:t>
            </a:r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「＠募金」を</a:t>
            </a:r>
            <a:r>
              <a:rPr lang="ja-JP" altLang="en-US" sz="1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プラス</a:t>
            </a:r>
            <a:r>
              <a:rPr lang="ja-JP" altLang="en-US" sz="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希望するチームのみ</a:t>
            </a:r>
            <a:endParaRPr kumimoji="1" lang="ja-JP" altLang="en-US" sz="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2" name="object 54"/>
          <p:cNvSpPr/>
          <p:nvPr/>
        </p:nvSpPr>
        <p:spPr>
          <a:xfrm>
            <a:off x="3188525" y="3838575"/>
            <a:ext cx="781685" cy="432000"/>
          </a:xfrm>
          <a:custGeom>
            <a:avLst/>
            <a:gdLst/>
            <a:ahLst/>
            <a:cxnLst/>
            <a:rect l="l" t="t" r="r" b="b"/>
            <a:pathLst>
              <a:path w="781685" h="432435">
                <a:moveTo>
                  <a:pt x="781075" y="0"/>
                </a:moveTo>
                <a:lnTo>
                  <a:pt x="0" y="0"/>
                </a:lnTo>
                <a:lnTo>
                  <a:pt x="27569" y="36845"/>
                </a:lnTo>
                <a:lnTo>
                  <a:pt x="49916" y="77368"/>
                </a:lnTo>
                <a:lnTo>
                  <a:pt x="66521" y="121083"/>
                </a:lnTo>
                <a:lnTo>
                  <a:pt x="76865" y="167506"/>
                </a:lnTo>
                <a:lnTo>
                  <a:pt x="80429" y="216154"/>
                </a:lnTo>
                <a:lnTo>
                  <a:pt x="76865" y="264795"/>
                </a:lnTo>
                <a:lnTo>
                  <a:pt x="66521" y="311215"/>
                </a:lnTo>
                <a:lnTo>
                  <a:pt x="49916" y="354927"/>
                </a:lnTo>
                <a:lnTo>
                  <a:pt x="27569" y="395449"/>
                </a:lnTo>
                <a:lnTo>
                  <a:pt x="0" y="432295"/>
                </a:lnTo>
                <a:lnTo>
                  <a:pt x="781075" y="432295"/>
                </a:lnTo>
                <a:lnTo>
                  <a:pt x="78107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56"/>
          <p:cNvSpPr/>
          <p:nvPr/>
        </p:nvSpPr>
        <p:spPr>
          <a:xfrm>
            <a:off x="5858794" y="3838575"/>
            <a:ext cx="781685" cy="432434"/>
          </a:xfrm>
          <a:custGeom>
            <a:avLst/>
            <a:gdLst/>
            <a:ahLst/>
            <a:cxnLst/>
            <a:rect l="l" t="t" r="r" b="b"/>
            <a:pathLst>
              <a:path w="781684" h="432435">
                <a:moveTo>
                  <a:pt x="781088" y="0"/>
                </a:moveTo>
                <a:lnTo>
                  <a:pt x="0" y="0"/>
                </a:lnTo>
                <a:lnTo>
                  <a:pt x="0" y="432295"/>
                </a:lnTo>
                <a:lnTo>
                  <a:pt x="781088" y="432295"/>
                </a:lnTo>
                <a:lnTo>
                  <a:pt x="753517" y="395449"/>
                </a:lnTo>
                <a:lnTo>
                  <a:pt x="731167" y="354927"/>
                </a:lnTo>
                <a:lnTo>
                  <a:pt x="714558" y="311215"/>
                </a:lnTo>
                <a:lnTo>
                  <a:pt x="704211" y="264795"/>
                </a:lnTo>
                <a:lnTo>
                  <a:pt x="700646" y="216154"/>
                </a:lnTo>
                <a:lnTo>
                  <a:pt x="704211" y="167506"/>
                </a:lnTo>
                <a:lnTo>
                  <a:pt x="714558" y="121083"/>
                </a:lnTo>
                <a:lnTo>
                  <a:pt x="731167" y="77368"/>
                </a:lnTo>
                <a:lnTo>
                  <a:pt x="753517" y="36845"/>
                </a:lnTo>
                <a:lnTo>
                  <a:pt x="78108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2"/>
          <p:cNvSpPr txBox="1"/>
          <p:nvPr/>
        </p:nvSpPr>
        <p:spPr>
          <a:xfrm>
            <a:off x="5967775" y="10180000"/>
            <a:ext cx="1698625" cy="288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lang="en-US" sz="5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sz="5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KenCoMは</a:t>
            </a:r>
            <a:r>
              <a:rPr lang="ja-JP" altLang="en-US" sz="5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全国土木建築国民</a:t>
            </a:r>
            <a:r>
              <a:rPr sz="5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健康保険組合から</a:t>
            </a:r>
            <a:endParaRPr lang="en-US" sz="500" b="1" dirty="0" smtClean="0">
              <a:solidFill>
                <a:srgbClr val="5B5A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 marR="5080">
              <a:lnSpc>
                <a:spcPct val="125000"/>
              </a:lnSpc>
            </a:pPr>
            <a:r>
              <a:rPr lang="ja-JP" altLang="en-US" sz="500" b="1" dirty="0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sz="5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業務委託を受けたDeSCヘルスケア株式会社が</a:t>
            </a:r>
            <a:endParaRPr lang="en-US" sz="500" b="1" dirty="0" smtClean="0">
              <a:solidFill>
                <a:srgbClr val="5B5A5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 marR="5080">
              <a:lnSpc>
                <a:spcPct val="125000"/>
              </a:lnSpc>
            </a:pPr>
            <a:r>
              <a:rPr lang="en-US" sz="5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sz="500" b="1" dirty="0" err="1" smtClean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運営しております</a:t>
            </a:r>
            <a:r>
              <a:rPr sz="500" b="1" dirty="0">
                <a:solidFill>
                  <a:srgbClr val="5B5A5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sz="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3" name="object 3"/>
          <p:cNvSpPr/>
          <p:nvPr/>
        </p:nvSpPr>
        <p:spPr>
          <a:xfrm>
            <a:off x="6078339" y="9789883"/>
            <a:ext cx="1035086" cy="32060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01125" y="9670889"/>
            <a:ext cx="5464114" cy="861774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①チーム平均歩数</a:t>
            </a:r>
            <a:r>
              <a:rPr lang="en-US" altLang="ja-JP" sz="9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8,000</a:t>
            </a:r>
            <a:r>
              <a:rPr lang="ja-JP" altLang="en-US" sz="9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歩以上を達成すると、チーム人数に応じて「どけんポイント」をプレゼント！</a:t>
            </a:r>
            <a:endParaRPr lang="en-US" altLang="ja-JP" sz="9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（チーム人数　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名の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　どけん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300pt</a:t>
            </a:r>
            <a:r>
              <a:rPr lang="ja-JP" altLang="en-US" sz="700" b="1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チーム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人数　</a:t>
            </a:r>
            <a:r>
              <a:rPr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名の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場合　どけん</a:t>
            </a:r>
            <a:r>
              <a:rPr lang="ja-JP" altLang="en-US" sz="7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500pt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7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②西日本豪雨等の被災者支援にご賛同いただける方は、チーム名の後に「＠募金」と記入のうえチーム</a:t>
            </a:r>
            <a:endParaRPr lang="en-US" altLang="ja-JP" sz="9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を作成するか「＠募金」と記載されたチームに加入してください。</a:t>
            </a:r>
            <a:endParaRPr lang="en-US" altLang="ja-JP" sz="9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チーム名の作成例：八重洲建設土木部チーム＠募金　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文字数制限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</a:t>
            </a:r>
            <a:r>
              <a:rPr lang="ja-JP" altLang="en-US" sz="7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文字以内</a:t>
            </a:r>
            <a:endParaRPr lang="en-US" altLang="ja-JP" sz="7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①の「どけんポイント」を組合が取りまとめ、日本赤十字社を通じ被災者へお届けします。（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1Pt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</a:t>
            </a:r>
            <a:r>
              <a:rPr lang="en-US" altLang="ja-JP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7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円に換算）</a:t>
            </a:r>
            <a:endParaRPr lang="en-US" altLang="ja-JP" sz="7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1200" y="3662377"/>
            <a:ext cx="2453764" cy="723275"/>
          </a:xfrm>
          <a:prstGeom prst="rect">
            <a:avLst/>
          </a:prstGeom>
          <a:solidFill>
            <a:srgbClr val="00AEEF"/>
          </a:solidFill>
        </p:spPr>
        <p:txBody>
          <a:bodyPr wrap="square" bIns="0" rtlCol="0">
            <a:spAutoFit/>
          </a:bodyPr>
          <a:lstStyle/>
          <a:p>
            <a:r>
              <a:rPr kumimoji="1" lang="ja-JP" altLang="en-US" sz="2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全国土木</a:t>
            </a:r>
            <a:r>
              <a:rPr lang="ja-JP" altLang="en-US" sz="2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建築</a:t>
            </a:r>
            <a:endParaRPr lang="en-US" altLang="ja-JP" sz="2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国民健康</a:t>
            </a:r>
            <a:r>
              <a:rPr lang="ja-JP" altLang="en-US" sz="2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保険組合</a:t>
            </a:r>
            <a:endParaRPr kumimoji="1" lang="ja-JP" altLang="en-US" sz="2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0" rIns="0" bIns="0" rtlCol="0" anchor="ctr" anchorCtr="1">
        <a:spAutoFit/>
      </a:bodyPr>
      <a:lstStyle>
        <a:defPPr marL="1682114">
          <a:lnSpc>
            <a:spcPct val="100000"/>
          </a:lnSpc>
          <a:spcBef>
            <a:spcPts val="755"/>
          </a:spcBef>
          <a:defRPr sz="1100" b="1" spc="22" baseline="-9661" dirty="0" err="1" smtClean="0">
            <a:solidFill>
              <a:srgbClr val="5B5A5C"/>
            </a:solidFill>
            <a:latin typeface="HiraKakuStd-W6"/>
            <a:cs typeface="HiraKakuStd-W6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111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Arial</vt:lpstr>
      <vt:lpstr>ＭＳ Ｐゴシック</vt:lpstr>
      <vt:lpstr>RodinPro-EB</vt:lpstr>
      <vt:lpstr>RodinPro-DB</vt:lpstr>
      <vt:lpstr>Metropolis-BoldItalic</vt:lpstr>
      <vt:lpstr>FOT-Rodin Pro</vt:lpstr>
      <vt:lpstr>Calibri</vt:lpstr>
      <vt:lpstr>Metropolis</vt:lpstr>
      <vt:lpstr>メイリオ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arukatsu_flyer_18late_</dc:title>
  <dc:creator>八森 浩二</dc:creator>
  <cp:lastModifiedBy>全国土木建築保険組合</cp:lastModifiedBy>
  <cp:revision>81</cp:revision>
  <cp:lastPrinted>2018-09-10T11:27:53Z</cp:lastPrinted>
  <dcterms:created xsi:type="dcterms:W3CDTF">2018-08-06T04:16:37Z</dcterms:created>
  <dcterms:modified xsi:type="dcterms:W3CDTF">2018-09-11T00:51:45Z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2018-08-06T00:00:00Z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2018-08-06T00:00:00Z</vt:filetime>
  </property>
</Properties>
</file>