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556500" cy="10693400"/>
  <p:notesSz cx="6805613" cy="9939338"/>
  <p:defaultTextStyle>
    <a:defPPr>
      <a:defRPr lang="ja-JP"/>
    </a:defPPr>
    <a:lvl1pPr marL="0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14289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742868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657158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8"/>
    <p:restoredTop sz="94685"/>
  </p:normalViewPr>
  <p:slideViewPr>
    <p:cSldViewPr>
      <p:cViewPr>
        <p:scale>
          <a:sx n="120" d="100"/>
          <a:sy n="120" d="100"/>
        </p:scale>
        <p:origin x="-618" y="25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9575" cy="496888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3" y="1"/>
            <a:ext cx="2949575" cy="496888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r">
              <a:defRPr sz="1200"/>
            </a:lvl1pPr>
          </a:lstStyle>
          <a:p>
            <a:fld id="{9F734C00-6294-4D18-8CE6-045446BDA498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700" rIns="91397" bIns="457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21230"/>
            <a:ext cx="5443537" cy="4471988"/>
          </a:xfrm>
          <a:prstGeom prst="rect">
            <a:avLst/>
          </a:prstGeom>
        </p:spPr>
        <p:txBody>
          <a:bodyPr vert="horz" lIns="91397" tIns="45700" rIns="91397" bIns="4570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865"/>
            <a:ext cx="2949575" cy="496887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3" y="9440865"/>
            <a:ext cx="2949575" cy="496887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r">
              <a:defRPr sz="1200"/>
            </a:lvl1pPr>
          </a:lstStyle>
          <a:p>
            <a:fld id="{643CFA36-9F48-4AA5-B88D-C1D6A13B4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44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CFA36-9F48-4AA5-B88D-C1D6A13B480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3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8" y="5988304"/>
            <a:ext cx="5293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8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"/>
            <a:ext cx="7560309" cy="4004945"/>
          </a:xfrm>
          <a:custGeom>
            <a:avLst/>
            <a:gdLst/>
            <a:ahLst/>
            <a:cxnLst/>
            <a:rect l="l" t="t" r="r" b="b"/>
            <a:pathLst>
              <a:path w="7560309" h="4004945">
                <a:moveTo>
                  <a:pt x="7559992" y="0"/>
                </a:moveTo>
                <a:lnTo>
                  <a:pt x="0" y="0"/>
                </a:lnTo>
                <a:lnTo>
                  <a:pt x="0" y="4004462"/>
                </a:lnTo>
                <a:lnTo>
                  <a:pt x="7559992" y="252279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2172679"/>
            <a:ext cx="7560309" cy="5526405"/>
          </a:xfrm>
          <a:custGeom>
            <a:avLst/>
            <a:gdLst/>
            <a:ahLst/>
            <a:cxnLst/>
            <a:rect l="l" t="t" r="r" b="b"/>
            <a:pathLst>
              <a:path w="7560309" h="5526405">
                <a:moveTo>
                  <a:pt x="7559992" y="0"/>
                </a:moveTo>
                <a:lnTo>
                  <a:pt x="0" y="1481658"/>
                </a:lnTo>
                <a:lnTo>
                  <a:pt x="0" y="5525897"/>
                </a:lnTo>
                <a:lnTo>
                  <a:pt x="7559992" y="4044226"/>
                </a:lnTo>
                <a:lnTo>
                  <a:pt x="755999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859642"/>
            <a:ext cx="7560309" cy="3235325"/>
          </a:xfrm>
          <a:custGeom>
            <a:avLst/>
            <a:gdLst/>
            <a:ahLst/>
            <a:cxnLst/>
            <a:rect l="l" t="t" r="r" b="b"/>
            <a:pathLst>
              <a:path w="7560309" h="3235325">
                <a:moveTo>
                  <a:pt x="7559992" y="0"/>
                </a:moveTo>
                <a:lnTo>
                  <a:pt x="0" y="1481658"/>
                </a:lnTo>
                <a:lnTo>
                  <a:pt x="0" y="3234931"/>
                </a:lnTo>
                <a:lnTo>
                  <a:pt x="7559992" y="3209150"/>
                </a:lnTo>
                <a:lnTo>
                  <a:pt x="755999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06502" y="1262736"/>
            <a:ext cx="2139495" cy="482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88465" y="9646081"/>
            <a:ext cx="808355" cy="807720"/>
          </a:xfrm>
          <a:custGeom>
            <a:avLst/>
            <a:gdLst/>
            <a:ahLst/>
            <a:cxnLst/>
            <a:rect l="l" t="t" r="r" b="b"/>
            <a:pathLst>
              <a:path w="808355" h="807720">
                <a:moveTo>
                  <a:pt x="807783" y="779881"/>
                </a:moveTo>
                <a:lnTo>
                  <a:pt x="779932" y="779881"/>
                </a:lnTo>
                <a:lnTo>
                  <a:pt x="779932" y="807719"/>
                </a:lnTo>
                <a:lnTo>
                  <a:pt x="807783" y="807719"/>
                </a:lnTo>
                <a:lnTo>
                  <a:pt x="807783" y="779881"/>
                </a:lnTo>
                <a:close/>
              </a:path>
              <a:path w="808355" h="807720">
                <a:moveTo>
                  <a:pt x="194983" y="613410"/>
                </a:moveTo>
                <a:lnTo>
                  <a:pt x="0" y="613410"/>
                </a:lnTo>
                <a:lnTo>
                  <a:pt x="0" y="807719"/>
                </a:lnTo>
                <a:lnTo>
                  <a:pt x="194983" y="807719"/>
                </a:lnTo>
                <a:lnTo>
                  <a:pt x="194983" y="781049"/>
                </a:lnTo>
                <a:lnTo>
                  <a:pt x="27851" y="781049"/>
                </a:lnTo>
                <a:lnTo>
                  <a:pt x="27851" y="641349"/>
                </a:lnTo>
                <a:lnTo>
                  <a:pt x="194983" y="641349"/>
                </a:lnTo>
                <a:lnTo>
                  <a:pt x="194983" y="613410"/>
                </a:lnTo>
                <a:close/>
              </a:path>
              <a:path w="808355" h="807720">
                <a:moveTo>
                  <a:pt x="389966" y="781049"/>
                </a:moveTo>
                <a:lnTo>
                  <a:pt x="222834" y="781049"/>
                </a:lnTo>
                <a:lnTo>
                  <a:pt x="222834" y="807719"/>
                </a:lnTo>
                <a:lnTo>
                  <a:pt x="389966" y="807719"/>
                </a:lnTo>
                <a:lnTo>
                  <a:pt x="389966" y="781049"/>
                </a:lnTo>
                <a:close/>
              </a:path>
              <a:path w="808355" h="807720">
                <a:moveTo>
                  <a:pt x="473532" y="753110"/>
                </a:moveTo>
                <a:lnTo>
                  <a:pt x="445681" y="753110"/>
                </a:lnTo>
                <a:lnTo>
                  <a:pt x="445681" y="781049"/>
                </a:lnTo>
                <a:lnTo>
                  <a:pt x="417817" y="781049"/>
                </a:lnTo>
                <a:lnTo>
                  <a:pt x="417817" y="807719"/>
                </a:lnTo>
                <a:lnTo>
                  <a:pt x="473532" y="807719"/>
                </a:lnTo>
                <a:lnTo>
                  <a:pt x="473532" y="753110"/>
                </a:lnTo>
                <a:close/>
              </a:path>
              <a:path w="808355" h="807720">
                <a:moveTo>
                  <a:pt x="612813" y="781049"/>
                </a:moveTo>
                <a:lnTo>
                  <a:pt x="557098" y="781049"/>
                </a:lnTo>
                <a:lnTo>
                  <a:pt x="557098" y="807719"/>
                </a:lnTo>
                <a:lnTo>
                  <a:pt x="612813" y="807719"/>
                </a:lnTo>
                <a:lnTo>
                  <a:pt x="612813" y="781049"/>
                </a:lnTo>
                <a:close/>
              </a:path>
              <a:path w="808355" h="807720">
                <a:moveTo>
                  <a:pt x="668528" y="781049"/>
                </a:moveTo>
                <a:lnTo>
                  <a:pt x="640664" y="781049"/>
                </a:lnTo>
                <a:lnTo>
                  <a:pt x="640664" y="807719"/>
                </a:lnTo>
                <a:lnTo>
                  <a:pt x="668528" y="807719"/>
                </a:lnTo>
                <a:lnTo>
                  <a:pt x="668528" y="781049"/>
                </a:lnTo>
                <a:close/>
              </a:path>
              <a:path w="808355" h="807720">
                <a:moveTo>
                  <a:pt x="724230" y="753110"/>
                </a:moveTo>
                <a:lnTo>
                  <a:pt x="612813" y="753110"/>
                </a:lnTo>
                <a:lnTo>
                  <a:pt x="612813" y="781049"/>
                </a:lnTo>
                <a:lnTo>
                  <a:pt x="696379" y="781049"/>
                </a:lnTo>
                <a:lnTo>
                  <a:pt x="696379" y="807719"/>
                </a:lnTo>
                <a:lnTo>
                  <a:pt x="724230" y="807719"/>
                </a:lnTo>
                <a:lnTo>
                  <a:pt x="724230" y="753110"/>
                </a:lnTo>
                <a:close/>
              </a:path>
              <a:path w="808355" h="807720">
                <a:moveTo>
                  <a:pt x="194983" y="641349"/>
                </a:moveTo>
                <a:lnTo>
                  <a:pt x="167119" y="641349"/>
                </a:lnTo>
                <a:lnTo>
                  <a:pt x="167119" y="781049"/>
                </a:lnTo>
                <a:lnTo>
                  <a:pt x="194983" y="781049"/>
                </a:lnTo>
                <a:lnTo>
                  <a:pt x="194983" y="641349"/>
                </a:lnTo>
                <a:close/>
              </a:path>
              <a:path w="808355" h="807720">
                <a:moveTo>
                  <a:pt x="306400" y="753110"/>
                </a:moveTo>
                <a:lnTo>
                  <a:pt x="278549" y="753110"/>
                </a:lnTo>
                <a:lnTo>
                  <a:pt x="278549" y="781049"/>
                </a:lnTo>
                <a:lnTo>
                  <a:pt x="306400" y="781049"/>
                </a:lnTo>
                <a:lnTo>
                  <a:pt x="306400" y="753110"/>
                </a:lnTo>
                <a:close/>
              </a:path>
              <a:path w="808355" h="807720">
                <a:moveTo>
                  <a:pt x="501396" y="697229"/>
                </a:moveTo>
                <a:lnTo>
                  <a:pt x="389966" y="697229"/>
                </a:lnTo>
                <a:lnTo>
                  <a:pt x="389966" y="781049"/>
                </a:lnTo>
                <a:lnTo>
                  <a:pt x="417817" y="781049"/>
                </a:lnTo>
                <a:lnTo>
                  <a:pt x="417817" y="753110"/>
                </a:lnTo>
                <a:lnTo>
                  <a:pt x="445681" y="753110"/>
                </a:lnTo>
                <a:lnTo>
                  <a:pt x="445681" y="725169"/>
                </a:lnTo>
                <a:lnTo>
                  <a:pt x="501396" y="725169"/>
                </a:lnTo>
                <a:lnTo>
                  <a:pt x="501396" y="697229"/>
                </a:lnTo>
                <a:close/>
              </a:path>
              <a:path w="808355" h="807720">
                <a:moveTo>
                  <a:pt x="612813" y="697229"/>
                </a:moveTo>
                <a:lnTo>
                  <a:pt x="584962" y="697229"/>
                </a:lnTo>
                <a:lnTo>
                  <a:pt x="584962" y="725169"/>
                </a:lnTo>
                <a:lnTo>
                  <a:pt x="501396" y="725169"/>
                </a:lnTo>
                <a:lnTo>
                  <a:pt x="501396" y="781049"/>
                </a:lnTo>
                <a:lnTo>
                  <a:pt x="584962" y="781049"/>
                </a:lnTo>
                <a:lnTo>
                  <a:pt x="584962" y="753110"/>
                </a:lnTo>
                <a:lnTo>
                  <a:pt x="612813" y="753110"/>
                </a:lnTo>
                <a:lnTo>
                  <a:pt x="612813" y="697229"/>
                </a:lnTo>
                <a:close/>
              </a:path>
              <a:path w="808355" h="807720">
                <a:moveTo>
                  <a:pt x="139268" y="669290"/>
                </a:moveTo>
                <a:lnTo>
                  <a:pt x="55714" y="669290"/>
                </a:lnTo>
                <a:lnTo>
                  <a:pt x="55714" y="753110"/>
                </a:lnTo>
                <a:lnTo>
                  <a:pt x="139268" y="753110"/>
                </a:lnTo>
                <a:lnTo>
                  <a:pt x="139268" y="669290"/>
                </a:lnTo>
                <a:close/>
              </a:path>
              <a:path w="808355" h="807720">
                <a:moveTo>
                  <a:pt x="362115" y="697229"/>
                </a:moveTo>
                <a:lnTo>
                  <a:pt x="334251" y="697229"/>
                </a:lnTo>
                <a:lnTo>
                  <a:pt x="334251" y="725169"/>
                </a:lnTo>
                <a:lnTo>
                  <a:pt x="222834" y="725169"/>
                </a:lnTo>
                <a:lnTo>
                  <a:pt x="222834" y="753110"/>
                </a:lnTo>
                <a:lnTo>
                  <a:pt x="362115" y="753110"/>
                </a:lnTo>
                <a:lnTo>
                  <a:pt x="362115" y="697229"/>
                </a:lnTo>
                <a:close/>
              </a:path>
              <a:path w="808355" h="807720">
                <a:moveTo>
                  <a:pt x="752094" y="697229"/>
                </a:moveTo>
                <a:lnTo>
                  <a:pt x="668528" y="697229"/>
                </a:lnTo>
                <a:lnTo>
                  <a:pt x="668528" y="753110"/>
                </a:lnTo>
                <a:lnTo>
                  <a:pt x="696379" y="753110"/>
                </a:lnTo>
                <a:lnTo>
                  <a:pt x="696379" y="725169"/>
                </a:lnTo>
                <a:lnTo>
                  <a:pt x="752094" y="725169"/>
                </a:lnTo>
                <a:lnTo>
                  <a:pt x="752094" y="697229"/>
                </a:lnTo>
                <a:close/>
              </a:path>
              <a:path w="808355" h="807720">
                <a:moveTo>
                  <a:pt x="807796" y="585469"/>
                </a:moveTo>
                <a:lnTo>
                  <a:pt x="779932" y="585469"/>
                </a:lnTo>
                <a:lnTo>
                  <a:pt x="779932" y="669290"/>
                </a:lnTo>
                <a:lnTo>
                  <a:pt x="752094" y="669290"/>
                </a:lnTo>
                <a:lnTo>
                  <a:pt x="752094" y="697229"/>
                </a:lnTo>
                <a:lnTo>
                  <a:pt x="779932" y="697229"/>
                </a:lnTo>
                <a:lnTo>
                  <a:pt x="779932" y="725169"/>
                </a:lnTo>
                <a:lnTo>
                  <a:pt x="752094" y="725169"/>
                </a:lnTo>
                <a:lnTo>
                  <a:pt x="752094" y="753110"/>
                </a:lnTo>
                <a:lnTo>
                  <a:pt x="807796" y="753110"/>
                </a:lnTo>
                <a:lnTo>
                  <a:pt x="807796" y="585469"/>
                </a:lnTo>
                <a:close/>
              </a:path>
              <a:path w="808355" h="807720">
                <a:moveTo>
                  <a:pt x="306400" y="641349"/>
                </a:moveTo>
                <a:lnTo>
                  <a:pt x="250685" y="641349"/>
                </a:lnTo>
                <a:lnTo>
                  <a:pt x="250685" y="669290"/>
                </a:lnTo>
                <a:lnTo>
                  <a:pt x="278549" y="669290"/>
                </a:lnTo>
                <a:lnTo>
                  <a:pt x="278549" y="725169"/>
                </a:lnTo>
                <a:lnTo>
                  <a:pt x="306400" y="725169"/>
                </a:lnTo>
                <a:lnTo>
                  <a:pt x="306400" y="641349"/>
                </a:lnTo>
                <a:close/>
              </a:path>
              <a:path w="808355" h="807720">
                <a:moveTo>
                  <a:pt x="417830" y="669290"/>
                </a:moveTo>
                <a:lnTo>
                  <a:pt x="362115" y="669290"/>
                </a:lnTo>
                <a:lnTo>
                  <a:pt x="362115" y="697229"/>
                </a:lnTo>
                <a:lnTo>
                  <a:pt x="417830" y="697229"/>
                </a:lnTo>
                <a:lnTo>
                  <a:pt x="417830" y="669290"/>
                </a:lnTo>
                <a:close/>
              </a:path>
              <a:path w="808355" h="807720">
                <a:moveTo>
                  <a:pt x="473532" y="641349"/>
                </a:moveTo>
                <a:lnTo>
                  <a:pt x="389966" y="641349"/>
                </a:lnTo>
                <a:lnTo>
                  <a:pt x="389966" y="669290"/>
                </a:lnTo>
                <a:lnTo>
                  <a:pt x="445681" y="669290"/>
                </a:lnTo>
                <a:lnTo>
                  <a:pt x="445681" y="697229"/>
                </a:lnTo>
                <a:lnTo>
                  <a:pt x="473532" y="697229"/>
                </a:lnTo>
                <a:lnTo>
                  <a:pt x="473532" y="641349"/>
                </a:lnTo>
                <a:close/>
              </a:path>
              <a:path w="808355" h="807720">
                <a:moveTo>
                  <a:pt x="724230" y="669290"/>
                </a:moveTo>
                <a:lnTo>
                  <a:pt x="529247" y="669290"/>
                </a:lnTo>
                <a:lnTo>
                  <a:pt x="529247" y="697229"/>
                </a:lnTo>
                <a:lnTo>
                  <a:pt x="724230" y="697229"/>
                </a:lnTo>
                <a:lnTo>
                  <a:pt x="724230" y="669290"/>
                </a:lnTo>
                <a:close/>
              </a:path>
              <a:path w="808355" h="807720">
                <a:moveTo>
                  <a:pt x="529247" y="641349"/>
                </a:moveTo>
                <a:lnTo>
                  <a:pt x="501396" y="641349"/>
                </a:lnTo>
                <a:lnTo>
                  <a:pt x="501396" y="669290"/>
                </a:lnTo>
                <a:lnTo>
                  <a:pt x="529247" y="669290"/>
                </a:lnTo>
                <a:lnTo>
                  <a:pt x="529247" y="641349"/>
                </a:lnTo>
                <a:close/>
              </a:path>
              <a:path w="808355" h="807720">
                <a:moveTo>
                  <a:pt x="724230" y="557529"/>
                </a:moveTo>
                <a:lnTo>
                  <a:pt x="557098" y="557529"/>
                </a:lnTo>
                <a:lnTo>
                  <a:pt x="557098" y="669290"/>
                </a:lnTo>
                <a:lnTo>
                  <a:pt x="584962" y="669290"/>
                </a:lnTo>
                <a:lnTo>
                  <a:pt x="584962" y="585469"/>
                </a:lnTo>
                <a:lnTo>
                  <a:pt x="724230" y="585469"/>
                </a:lnTo>
                <a:lnTo>
                  <a:pt x="724230" y="557529"/>
                </a:lnTo>
                <a:close/>
              </a:path>
              <a:path w="808355" h="807720">
                <a:moveTo>
                  <a:pt x="752094" y="585469"/>
                </a:moveTo>
                <a:lnTo>
                  <a:pt x="668528" y="585469"/>
                </a:lnTo>
                <a:lnTo>
                  <a:pt x="668528" y="669290"/>
                </a:lnTo>
                <a:lnTo>
                  <a:pt x="696379" y="669290"/>
                </a:lnTo>
                <a:lnTo>
                  <a:pt x="696379" y="613410"/>
                </a:lnTo>
                <a:lnTo>
                  <a:pt x="752094" y="613410"/>
                </a:lnTo>
                <a:lnTo>
                  <a:pt x="752094" y="585469"/>
                </a:lnTo>
                <a:close/>
              </a:path>
              <a:path w="808355" h="807720">
                <a:moveTo>
                  <a:pt x="278549" y="585469"/>
                </a:moveTo>
                <a:lnTo>
                  <a:pt x="222834" y="585469"/>
                </a:lnTo>
                <a:lnTo>
                  <a:pt x="222834" y="641349"/>
                </a:lnTo>
                <a:lnTo>
                  <a:pt x="250685" y="641349"/>
                </a:lnTo>
                <a:lnTo>
                  <a:pt x="250685" y="613410"/>
                </a:lnTo>
                <a:lnTo>
                  <a:pt x="278549" y="613410"/>
                </a:lnTo>
                <a:lnTo>
                  <a:pt x="278549" y="585469"/>
                </a:lnTo>
                <a:close/>
              </a:path>
              <a:path w="808355" h="807720">
                <a:moveTo>
                  <a:pt x="501396" y="613410"/>
                </a:moveTo>
                <a:lnTo>
                  <a:pt x="278549" y="613410"/>
                </a:lnTo>
                <a:lnTo>
                  <a:pt x="278549" y="641349"/>
                </a:lnTo>
                <a:lnTo>
                  <a:pt x="501396" y="641349"/>
                </a:lnTo>
                <a:lnTo>
                  <a:pt x="501396" y="613410"/>
                </a:lnTo>
                <a:close/>
              </a:path>
              <a:path w="808355" h="807720">
                <a:moveTo>
                  <a:pt x="640664" y="613410"/>
                </a:moveTo>
                <a:lnTo>
                  <a:pt x="612813" y="613410"/>
                </a:lnTo>
                <a:lnTo>
                  <a:pt x="612813" y="641349"/>
                </a:lnTo>
                <a:lnTo>
                  <a:pt x="640664" y="641349"/>
                </a:lnTo>
                <a:lnTo>
                  <a:pt x="640664" y="613410"/>
                </a:lnTo>
                <a:close/>
              </a:path>
              <a:path w="808355" h="807720">
                <a:moveTo>
                  <a:pt x="362115" y="585469"/>
                </a:moveTo>
                <a:lnTo>
                  <a:pt x="306400" y="585469"/>
                </a:lnTo>
                <a:lnTo>
                  <a:pt x="306400" y="613410"/>
                </a:lnTo>
                <a:lnTo>
                  <a:pt x="362115" y="613410"/>
                </a:lnTo>
                <a:lnTo>
                  <a:pt x="362115" y="585469"/>
                </a:lnTo>
                <a:close/>
              </a:path>
              <a:path w="808355" h="807720">
                <a:moveTo>
                  <a:pt x="445681" y="501649"/>
                </a:moveTo>
                <a:lnTo>
                  <a:pt x="417817" y="501649"/>
                </a:lnTo>
                <a:lnTo>
                  <a:pt x="417817" y="613410"/>
                </a:lnTo>
                <a:lnTo>
                  <a:pt x="529247" y="613410"/>
                </a:lnTo>
                <a:lnTo>
                  <a:pt x="529247" y="585469"/>
                </a:lnTo>
                <a:lnTo>
                  <a:pt x="473532" y="585469"/>
                </a:lnTo>
                <a:lnTo>
                  <a:pt x="473532" y="557529"/>
                </a:lnTo>
                <a:lnTo>
                  <a:pt x="445681" y="557529"/>
                </a:lnTo>
                <a:lnTo>
                  <a:pt x="445681" y="501649"/>
                </a:lnTo>
                <a:close/>
              </a:path>
              <a:path w="808355" h="807720">
                <a:moveTo>
                  <a:pt x="222834" y="557529"/>
                </a:moveTo>
                <a:lnTo>
                  <a:pt x="139268" y="557529"/>
                </a:lnTo>
                <a:lnTo>
                  <a:pt x="139268" y="585469"/>
                </a:lnTo>
                <a:lnTo>
                  <a:pt x="222834" y="585469"/>
                </a:lnTo>
                <a:lnTo>
                  <a:pt x="222834" y="557529"/>
                </a:lnTo>
                <a:close/>
              </a:path>
              <a:path w="808355" h="807720">
                <a:moveTo>
                  <a:pt x="306400" y="557529"/>
                </a:moveTo>
                <a:lnTo>
                  <a:pt x="278549" y="557529"/>
                </a:lnTo>
                <a:lnTo>
                  <a:pt x="278549" y="585469"/>
                </a:lnTo>
                <a:lnTo>
                  <a:pt x="306400" y="585469"/>
                </a:lnTo>
                <a:lnTo>
                  <a:pt x="306400" y="557529"/>
                </a:lnTo>
                <a:close/>
              </a:path>
              <a:path w="808355" h="807720">
                <a:moveTo>
                  <a:pt x="389966" y="529590"/>
                </a:moveTo>
                <a:lnTo>
                  <a:pt x="362115" y="529590"/>
                </a:lnTo>
                <a:lnTo>
                  <a:pt x="362115" y="585469"/>
                </a:lnTo>
                <a:lnTo>
                  <a:pt x="389966" y="585469"/>
                </a:lnTo>
                <a:lnTo>
                  <a:pt x="389966" y="529590"/>
                </a:lnTo>
                <a:close/>
              </a:path>
              <a:path w="808355" h="807720">
                <a:moveTo>
                  <a:pt x="584962" y="529590"/>
                </a:moveTo>
                <a:lnTo>
                  <a:pt x="501396" y="529590"/>
                </a:lnTo>
                <a:lnTo>
                  <a:pt x="501396" y="585469"/>
                </a:lnTo>
                <a:lnTo>
                  <a:pt x="529247" y="585469"/>
                </a:lnTo>
                <a:lnTo>
                  <a:pt x="529247" y="557529"/>
                </a:lnTo>
                <a:lnTo>
                  <a:pt x="584962" y="557529"/>
                </a:lnTo>
                <a:lnTo>
                  <a:pt x="584962" y="529590"/>
                </a:lnTo>
                <a:close/>
              </a:path>
              <a:path w="808355" h="807720">
                <a:moveTo>
                  <a:pt x="779932" y="557529"/>
                </a:moveTo>
                <a:lnTo>
                  <a:pt x="752094" y="557529"/>
                </a:lnTo>
                <a:lnTo>
                  <a:pt x="752094" y="585469"/>
                </a:lnTo>
                <a:lnTo>
                  <a:pt x="779932" y="585469"/>
                </a:lnTo>
                <a:lnTo>
                  <a:pt x="779932" y="557529"/>
                </a:lnTo>
                <a:close/>
              </a:path>
              <a:path w="808355" h="807720">
                <a:moveTo>
                  <a:pt x="167119" y="529590"/>
                </a:moveTo>
                <a:lnTo>
                  <a:pt x="0" y="529590"/>
                </a:lnTo>
                <a:lnTo>
                  <a:pt x="0" y="557529"/>
                </a:lnTo>
                <a:lnTo>
                  <a:pt x="167119" y="557529"/>
                </a:lnTo>
                <a:lnTo>
                  <a:pt x="167119" y="529590"/>
                </a:lnTo>
                <a:close/>
              </a:path>
              <a:path w="808355" h="807720">
                <a:moveTo>
                  <a:pt x="250685" y="529590"/>
                </a:moveTo>
                <a:lnTo>
                  <a:pt x="194983" y="529590"/>
                </a:lnTo>
                <a:lnTo>
                  <a:pt x="194983" y="557529"/>
                </a:lnTo>
                <a:lnTo>
                  <a:pt x="250685" y="557529"/>
                </a:lnTo>
                <a:lnTo>
                  <a:pt x="250685" y="529590"/>
                </a:lnTo>
                <a:close/>
              </a:path>
              <a:path w="808355" h="807720">
                <a:moveTo>
                  <a:pt x="334251" y="529590"/>
                </a:moveTo>
                <a:lnTo>
                  <a:pt x="306400" y="529590"/>
                </a:lnTo>
                <a:lnTo>
                  <a:pt x="306400" y="557529"/>
                </a:lnTo>
                <a:lnTo>
                  <a:pt x="334251" y="557529"/>
                </a:lnTo>
                <a:lnTo>
                  <a:pt x="334251" y="529590"/>
                </a:lnTo>
                <a:close/>
              </a:path>
              <a:path w="808355" h="807720">
                <a:moveTo>
                  <a:pt x="668528" y="529590"/>
                </a:moveTo>
                <a:lnTo>
                  <a:pt x="612813" y="529590"/>
                </a:lnTo>
                <a:lnTo>
                  <a:pt x="612813" y="557529"/>
                </a:lnTo>
                <a:lnTo>
                  <a:pt x="668528" y="557529"/>
                </a:lnTo>
                <a:lnTo>
                  <a:pt x="668528" y="529590"/>
                </a:lnTo>
                <a:close/>
              </a:path>
              <a:path w="808355" h="807720">
                <a:moveTo>
                  <a:pt x="194983" y="501649"/>
                </a:moveTo>
                <a:lnTo>
                  <a:pt x="83566" y="501649"/>
                </a:lnTo>
                <a:lnTo>
                  <a:pt x="83566" y="529590"/>
                </a:lnTo>
                <a:lnTo>
                  <a:pt x="194983" y="529590"/>
                </a:lnTo>
                <a:lnTo>
                  <a:pt x="194983" y="501649"/>
                </a:lnTo>
                <a:close/>
              </a:path>
              <a:path w="808355" h="807720">
                <a:moveTo>
                  <a:pt x="306400" y="501649"/>
                </a:moveTo>
                <a:lnTo>
                  <a:pt x="222834" y="501649"/>
                </a:lnTo>
                <a:lnTo>
                  <a:pt x="222834" y="529590"/>
                </a:lnTo>
                <a:lnTo>
                  <a:pt x="306400" y="529590"/>
                </a:lnTo>
                <a:lnTo>
                  <a:pt x="306400" y="501649"/>
                </a:lnTo>
                <a:close/>
              </a:path>
              <a:path w="808355" h="807720">
                <a:moveTo>
                  <a:pt x="501383" y="501649"/>
                </a:moveTo>
                <a:lnTo>
                  <a:pt x="473532" y="501649"/>
                </a:lnTo>
                <a:lnTo>
                  <a:pt x="473532" y="529590"/>
                </a:lnTo>
                <a:lnTo>
                  <a:pt x="501383" y="529590"/>
                </a:lnTo>
                <a:lnTo>
                  <a:pt x="501383" y="501649"/>
                </a:lnTo>
                <a:close/>
              </a:path>
              <a:path w="808355" h="807720">
                <a:moveTo>
                  <a:pt x="668528" y="445769"/>
                </a:moveTo>
                <a:lnTo>
                  <a:pt x="529247" y="445769"/>
                </a:lnTo>
                <a:lnTo>
                  <a:pt x="529247" y="529590"/>
                </a:lnTo>
                <a:lnTo>
                  <a:pt x="557098" y="529590"/>
                </a:lnTo>
                <a:lnTo>
                  <a:pt x="557098" y="501649"/>
                </a:lnTo>
                <a:lnTo>
                  <a:pt x="584962" y="501649"/>
                </a:lnTo>
                <a:lnTo>
                  <a:pt x="584962" y="473709"/>
                </a:lnTo>
                <a:lnTo>
                  <a:pt x="668528" y="473709"/>
                </a:lnTo>
                <a:lnTo>
                  <a:pt x="668528" y="445769"/>
                </a:lnTo>
                <a:close/>
              </a:path>
              <a:path w="808355" h="807720">
                <a:moveTo>
                  <a:pt x="724242" y="501649"/>
                </a:moveTo>
                <a:lnTo>
                  <a:pt x="668528" y="501649"/>
                </a:lnTo>
                <a:lnTo>
                  <a:pt x="668528" y="529590"/>
                </a:lnTo>
                <a:lnTo>
                  <a:pt x="724242" y="529590"/>
                </a:lnTo>
                <a:lnTo>
                  <a:pt x="724242" y="501649"/>
                </a:lnTo>
                <a:close/>
              </a:path>
              <a:path w="808355" h="807720">
                <a:moveTo>
                  <a:pt x="807796" y="445769"/>
                </a:moveTo>
                <a:lnTo>
                  <a:pt x="779932" y="445769"/>
                </a:lnTo>
                <a:lnTo>
                  <a:pt x="779932" y="473709"/>
                </a:lnTo>
                <a:lnTo>
                  <a:pt x="724230" y="473709"/>
                </a:lnTo>
                <a:lnTo>
                  <a:pt x="724230" y="501649"/>
                </a:lnTo>
                <a:lnTo>
                  <a:pt x="779932" y="501649"/>
                </a:lnTo>
                <a:lnTo>
                  <a:pt x="779932" y="529590"/>
                </a:lnTo>
                <a:lnTo>
                  <a:pt x="807796" y="529590"/>
                </a:lnTo>
                <a:lnTo>
                  <a:pt x="807796" y="445769"/>
                </a:lnTo>
                <a:close/>
              </a:path>
              <a:path w="808355" h="807720">
                <a:moveTo>
                  <a:pt x="83566" y="445769"/>
                </a:moveTo>
                <a:lnTo>
                  <a:pt x="27851" y="445769"/>
                </a:lnTo>
                <a:lnTo>
                  <a:pt x="27851" y="501649"/>
                </a:lnTo>
                <a:lnTo>
                  <a:pt x="55714" y="501649"/>
                </a:lnTo>
                <a:lnTo>
                  <a:pt x="55714" y="473709"/>
                </a:lnTo>
                <a:lnTo>
                  <a:pt x="83566" y="473709"/>
                </a:lnTo>
                <a:lnTo>
                  <a:pt x="83566" y="445769"/>
                </a:lnTo>
                <a:close/>
              </a:path>
              <a:path w="808355" h="807720">
                <a:moveTo>
                  <a:pt x="250685" y="473709"/>
                </a:moveTo>
                <a:lnTo>
                  <a:pt x="194983" y="473709"/>
                </a:lnTo>
                <a:lnTo>
                  <a:pt x="194983" y="501649"/>
                </a:lnTo>
                <a:lnTo>
                  <a:pt x="250685" y="501649"/>
                </a:lnTo>
                <a:lnTo>
                  <a:pt x="250685" y="473709"/>
                </a:lnTo>
                <a:close/>
              </a:path>
              <a:path w="808355" h="807720">
                <a:moveTo>
                  <a:pt x="334251" y="445769"/>
                </a:moveTo>
                <a:lnTo>
                  <a:pt x="306400" y="445769"/>
                </a:lnTo>
                <a:lnTo>
                  <a:pt x="306400" y="473709"/>
                </a:lnTo>
                <a:lnTo>
                  <a:pt x="278549" y="473709"/>
                </a:lnTo>
                <a:lnTo>
                  <a:pt x="278549" y="501649"/>
                </a:lnTo>
                <a:lnTo>
                  <a:pt x="334251" y="501649"/>
                </a:lnTo>
                <a:lnTo>
                  <a:pt x="334251" y="445769"/>
                </a:lnTo>
                <a:close/>
              </a:path>
              <a:path w="808355" h="807720">
                <a:moveTo>
                  <a:pt x="417817" y="445769"/>
                </a:moveTo>
                <a:lnTo>
                  <a:pt x="362115" y="445769"/>
                </a:lnTo>
                <a:lnTo>
                  <a:pt x="362115" y="501649"/>
                </a:lnTo>
                <a:lnTo>
                  <a:pt x="473532" y="501649"/>
                </a:lnTo>
                <a:lnTo>
                  <a:pt x="473532" y="473709"/>
                </a:lnTo>
                <a:lnTo>
                  <a:pt x="417817" y="473709"/>
                </a:lnTo>
                <a:lnTo>
                  <a:pt x="417817" y="445769"/>
                </a:lnTo>
                <a:close/>
              </a:path>
              <a:path w="808355" h="807720">
                <a:moveTo>
                  <a:pt x="668528" y="473709"/>
                </a:moveTo>
                <a:lnTo>
                  <a:pt x="612813" y="473709"/>
                </a:lnTo>
                <a:lnTo>
                  <a:pt x="612813" y="501649"/>
                </a:lnTo>
                <a:lnTo>
                  <a:pt x="668528" y="501649"/>
                </a:lnTo>
                <a:lnTo>
                  <a:pt x="668528" y="473709"/>
                </a:lnTo>
                <a:close/>
              </a:path>
              <a:path w="808355" h="807720">
                <a:moveTo>
                  <a:pt x="222834" y="445769"/>
                </a:moveTo>
                <a:lnTo>
                  <a:pt x="139268" y="445769"/>
                </a:lnTo>
                <a:lnTo>
                  <a:pt x="139268" y="473709"/>
                </a:lnTo>
                <a:lnTo>
                  <a:pt x="222834" y="473709"/>
                </a:lnTo>
                <a:lnTo>
                  <a:pt x="222834" y="445769"/>
                </a:lnTo>
                <a:close/>
              </a:path>
              <a:path w="808355" h="807720">
                <a:moveTo>
                  <a:pt x="473532" y="417829"/>
                </a:moveTo>
                <a:lnTo>
                  <a:pt x="389966" y="417829"/>
                </a:lnTo>
                <a:lnTo>
                  <a:pt x="389966" y="445769"/>
                </a:lnTo>
                <a:lnTo>
                  <a:pt x="445668" y="445769"/>
                </a:lnTo>
                <a:lnTo>
                  <a:pt x="445668" y="473709"/>
                </a:lnTo>
                <a:lnTo>
                  <a:pt x="473532" y="473709"/>
                </a:lnTo>
                <a:lnTo>
                  <a:pt x="473532" y="417829"/>
                </a:lnTo>
                <a:close/>
              </a:path>
              <a:path w="808355" h="807720">
                <a:moveTo>
                  <a:pt x="139268" y="363219"/>
                </a:moveTo>
                <a:lnTo>
                  <a:pt x="111417" y="363219"/>
                </a:lnTo>
                <a:lnTo>
                  <a:pt x="111417" y="445769"/>
                </a:lnTo>
                <a:lnTo>
                  <a:pt x="167119" y="445769"/>
                </a:lnTo>
                <a:lnTo>
                  <a:pt x="167119" y="417829"/>
                </a:lnTo>
                <a:lnTo>
                  <a:pt x="139268" y="417829"/>
                </a:lnTo>
                <a:lnTo>
                  <a:pt x="139268" y="363219"/>
                </a:lnTo>
                <a:close/>
              </a:path>
              <a:path w="808355" h="807720">
                <a:moveTo>
                  <a:pt x="278549" y="391159"/>
                </a:moveTo>
                <a:lnTo>
                  <a:pt x="250685" y="391159"/>
                </a:lnTo>
                <a:lnTo>
                  <a:pt x="250685" y="445769"/>
                </a:lnTo>
                <a:lnTo>
                  <a:pt x="362115" y="445769"/>
                </a:lnTo>
                <a:lnTo>
                  <a:pt x="362115" y="417829"/>
                </a:lnTo>
                <a:lnTo>
                  <a:pt x="278549" y="417829"/>
                </a:lnTo>
                <a:lnTo>
                  <a:pt x="278549" y="391159"/>
                </a:lnTo>
                <a:close/>
              </a:path>
              <a:path w="808355" h="807720">
                <a:moveTo>
                  <a:pt x="529247" y="417829"/>
                </a:moveTo>
                <a:lnTo>
                  <a:pt x="501396" y="417829"/>
                </a:lnTo>
                <a:lnTo>
                  <a:pt x="501396" y="445769"/>
                </a:lnTo>
                <a:lnTo>
                  <a:pt x="529247" y="445769"/>
                </a:lnTo>
                <a:lnTo>
                  <a:pt x="529247" y="417829"/>
                </a:lnTo>
                <a:close/>
              </a:path>
              <a:path w="808355" h="807720">
                <a:moveTo>
                  <a:pt x="612813" y="417829"/>
                </a:moveTo>
                <a:lnTo>
                  <a:pt x="584962" y="417829"/>
                </a:lnTo>
                <a:lnTo>
                  <a:pt x="584962" y="445769"/>
                </a:lnTo>
                <a:lnTo>
                  <a:pt x="612813" y="445769"/>
                </a:lnTo>
                <a:lnTo>
                  <a:pt x="612813" y="417829"/>
                </a:lnTo>
                <a:close/>
              </a:path>
              <a:path w="808355" h="807720">
                <a:moveTo>
                  <a:pt x="668528" y="335279"/>
                </a:moveTo>
                <a:lnTo>
                  <a:pt x="612813" y="335279"/>
                </a:lnTo>
                <a:lnTo>
                  <a:pt x="612813" y="391159"/>
                </a:lnTo>
                <a:lnTo>
                  <a:pt x="640664" y="391159"/>
                </a:lnTo>
                <a:lnTo>
                  <a:pt x="640664" y="445769"/>
                </a:lnTo>
                <a:lnTo>
                  <a:pt x="696379" y="445769"/>
                </a:lnTo>
                <a:lnTo>
                  <a:pt x="696379" y="417829"/>
                </a:lnTo>
                <a:lnTo>
                  <a:pt x="668528" y="417829"/>
                </a:lnTo>
                <a:lnTo>
                  <a:pt x="668528" y="335279"/>
                </a:lnTo>
                <a:close/>
              </a:path>
              <a:path w="808355" h="807720">
                <a:moveTo>
                  <a:pt x="27851" y="363219"/>
                </a:moveTo>
                <a:lnTo>
                  <a:pt x="0" y="363219"/>
                </a:lnTo>
                <a:lnTo>
                  <a:pt x="0" y="417829"/>
                </a:lnTo>
                <a:lnTo>
                  <a:pt x="27851" y="417829"/>
                </a:lnTo>
                <a:lnTo>
                  <a:pt x="27851" y="363219"/>
                </a:lnTo>
                <a:close/>
              </a:path>
              <a:path w="808355" h="807720">
                <a:moveTo>
                  <a:pt x="222834" y="391159"/>
                </a:moveTo>
                <a:lnTo>
                  <a:pt x="167119" y="391159"/>
                </a:lnTo>
                <a:lnTo>
                  <a:pt x="167119" y="417829"/>
                </a:lnTo>
                <a:lnTo>
                  <a:pt x="222834" y="417829"/>
                </a:lnTo>
                <a:lnTo>
                  <a:pt x="222834" y="391159"/>
                </a:lnTo>
                <a:close/>
              </a:path>
              <a:path w="808355" h="807720">
                <a:moveTo>
                  <a:pt x="445681" y="391159"/>
                </a:moveTo>
                <a:lnTo>
                  <a:pt x="334251" y="391159"/>
                </a:lnTo>
                <a:lnTo>
                  <a:pt x="334251" y="417829"/>
                </a:lnTo>
                <a:lnTo>
                  <a:pt x="445681" y="417829"/>
                </a:lnTo>
                <a:lnTo>
                  <a:pt x="445681" y="391159"/>
                </a:lnTo>
                <a:close/>
              </a:path>
              <a:path w="808355" h="807720">
                <a:moveTo>
                  <a:pt x="501396" y="363219"/>
                </a:moveTo>
                <a:lnTo>
                  <a:pt x="417817" y="363219"/>
                </a:lnTo>
                <a:lnTo>
                  <a:pt x="417817" y="391159"/>
                </a:lnTo>
                <a:lnTo>
                  <a:pt x="473532" y="391159"/>
                </a:lnTo>
                <a:lnTo>
                  <a:pt x="473532" y="417829"/>
                </a:lnTo>
                <a:lnTo>
                  <a:pt x="501396" y="417829"/>
                </a:lnTo>
                <a:lnTo>
                  <a:pt x="501396" y="363219"/>
                </a:lnTo>
                <a:close/>
              </a:path>
              <a:path w="808355" h="807720">
                <a:moveTo>
                  <a:pt x="557098" y="335279"/>
                </a:moveTo>
                <a:lnTo>
                  <a:pt x="529247" y="335279"/>
                </a:lnTo>
                <a:lnTo>
                  <a:pt x="529247" y="417829"/>
                </a:lnTo>
                <a:lnTo>
                  <a:pt x="557098" y="417829"/>
                </a:lnTo>
                <a:lnTo>
                  <a:pt x="557098" y="391159"/>
                </a:lnTo>
                <a:lnTo>
                  <a:pt x="584962" y="391159"/>
                </a:lnTo>
                <a:lnTo>
                  <a:pt x="584962" y="363219"/>
                </a:lnTo>
                <a:lnTo>
                  <a:pt x="557098" y="363219"/>
                </a:lnTo>
                <a:lnTo>
                  <a:pt x="557098" y="335279"/>
                </a:lnTo>
                <a:close/>
              </a:path>
              <a:path w="808355" h="807720">
                <a:moveTo>
                  <a:pt x="807796" y="335279"/>
                </a:moveTo>
                <a:lnTo>
                  <a:pt x="779932" y="335279"/>
                </a:lnTo>
                <a:lnTo>
                  <a:pt x="779932" y="363219"/>
                </a:lnTo>
                <a:lnTo>
                  <a:pt x="752094" y="363219"/>
                </a:lnTo>
                <a:lnTo>
                  <a:pt x="752094" y="391159"/>
                </a:lnTo>
                <a:lnTo>
                  <a:pt x="779932" y="391159"/>
                </a:lnTo>
                <a:lnTo>
                  <a:pt x="779932" y="417829"/>
                </a:lnTo>
                <a:lnTo>
                  <a:pt x="807796" y="417829"/>
                </a:lnTo>
                <a:lnTo>
                  <a:pt x="807796" y="335279"/>
                </a:lnTo>
                <a:close/>
              </a:path>
              <a:path w="808355" h="807720">
                <a:moveTo>
                  <a:pt x="83566" y="307339"/>
                </a:moveTo>
                <a:lnTo>
                  <a:pt x="55714" y="307339"/>
                </a:lnTo>
                <a:lnTo>
                  <a:pt x="55714" y="335279"/>
                </a:lnTo>
                <a:lnTo>
                  <a:pt x="27851" y="335279"/>
                </a:lnTo>
                <a:lnTo>
                  <a:pt x="27851" y="363219"/>
                </a:lnTo>
                <a:lnTo>
                  <a:pt x="55714" y="363219"/>
                </a:lnTo>
                <a:lnTo>
                  <a:pt x="55714" y="391159"/>
                </a:lnTo>
                <a:lnTo>
                  <a:pt x="83566" y="391159"/>
                </a:lnTo>
                <a:lnTo>
                  <a:pt x="83566" y="307339"/>
                </a:lnTo>
                <a:close/>
              </a:path>
              <a:path w="808355" h="807720">
                <a:moveTo>
                  <a:pt x="334251" y="363219"/>
                </a:moveTo>
                <a:lnTo>
                  <a:pt x="194983" y="363219"/>
                </a:lnTo>
                <a:lnTo>
                  <a:pt x="194983" y="391159"/>
                </a:lnTo>
                <a:lnTo>
                  <a:pt x="334251" y="391159"/>
                </a:lnTo>
                <a:lnTo>
                  <a:pt x="334251" y="363219"/>
                </a:lnTo>
                <a:close/>
              </a:path>
              <a:path w="808355" h="807720">
                <a:moveTo>
                  <a:pt x="250685" y="307339"/>
                </a:moveTo>
                <a:lnTo>
                  <a:pt x="194983" y="307339"/>
                </a:lnTo>
                <a:lnTo>
                  <a:pt x="194983" y="335279"/>
                </a:lnTo>
                <a:lnTo>
                  <a:pt x="167119" y="335279"/>
                </a:lnTo>
                <a:lnTo>
                  <a:pt x="167119" y="363219"/>
                </a:lnTo>
                <a:lnTo>
                  <a:pt x="250685" y="363219"/>
                </a:lnTo>
                <a:lnTo>
                  <a:pt x="250685" y="307339"/>
                </a:lnTo>
                <a:close/>
              </a:path>
              <a:path w="808355" h="807720">
                <a:moveTo>
                  <a:pt x="362115" y="279399"/>
                </a:moveTo>
                <a:lnTo>
                  <a:pt x="334251" y="279399"/>
                </a:lnTo>
                <a:lnTo>
                  <a:pt x="334251" y="335279"/>
                </a:lnTo>
                <a:lnTo>
                  <a:pt x="362115" y="335279"/>
                </a:lnTo>
                <a:lnTo>
                  <a:pt x="362115" y="363219"/>
                </a:lnTo>
                <a:lnTo>
                  <a:pt x="389966" y="363219"/>
                </a:lnTo>
                <a:lnTo>
                  <a:pt x="389966" y="307339"/>
                </a:lnTo>
                <a:lnTo>
                  <a:pt x="362115" y="307339"/>
                </a:lnTo>
                <a:lnTo>
                  <a:pt x="362115" y="279399"/>
                </a:lnTo>
                <a:close/>
              </a:path>
              <a:path w="808355" h="807720">
                <a:moveTo>
                  <a:pt x="473532" y="307339"/>
                </a:moveTo>
                <a:lnTo>
                  <a:pt x="445681" y="307339"/>
                </a:lnTo>
                <a:lnTo>
                  <a:pt x="445681" y="363219"/>
                </a:lnTo>
                <a:lnTo>
                  <a:pt x="473532" y="363219"/>
                </a:lnTo>
                <a:lnTo>
                  <a:pt x="473532" y="307339"/>
                </a:lnTo>
                <a:close/>
              </a:path>
              <a:path w="808355" h="807720">
                <a:moveTo>
                  <a:pt x="27851" y="223519"/>
                </a:moveTo>
                <a:lnTo>
                  <a:pt x="0" y="223519"/>
                </a:lnTo>
                <a:lnTo>
                  <a:pt x="0" y="335279"/>
                </a:lnTo>
                <a:lnTo>
                  <a:pt x="27851" y="335279"/>
                </a:lnTo>
                <a:lnTo>
                  <a:pt x="27851" y="223519"/>
                </a:lnTo>
                <a:close/>
              </a:path>
              <a:path w="808355" h="807720">
                <a:moveTo>
                  <a:pt x="167119" y="307339"/>
                </a:moveTo>
                <a:lnTo>
                  <a:pt x="139268" y="307339"/>
                </a:lnTo>
                <a:lnTo>
                  <a:pt x="139268" y="335279"/>
                </a:lnTo>
                <a:lnTo>
                  <a:pt x="167119" y="335279"/>
                </a:lnTo>
                <a:lnTo>
                  <a:pt x="167119" y="307339"/>
                </a:lnTo>
                <a:close/>
              </a:path>
              <a:path w="808355" h="807720">
                <a:moveTo>
                  <a:pt x="529247" y="307339"/>
                </a:moveTo>
                <a:lnTo>
                  <a:pt x="501396" y="307339"/>
                </a:lnTo>
                <a:lnTo>
                  <a:pt x="501396" y="335279"/>
                </a:lnTo>
                <a:lnTo>
                  <a:pt x="529247" y="335279"/>
                </a:lnTo>
                <a:lnTo>
                  <a:pt x="529247" y="307339"/>
                </a:lnTo>
                <a:close/>
              </a:path>
              <a:path w="808355" h="807720">
                <a:moveTo>
                  <a:pt x="640664" y="307339"/>
                </a:moveTo>
                <a:lnTo>
                  <a:pt x="584962" y="307339"/>
                </a:lnTo>
                <a:lnTo>
                  <a:pt x="584962" y="335279"/>
                </a:lnTo>
                <a:lnTo>
                  <a:pt x="640664" y="335279"/>
                </a:lnTo>
                <a:lnTo>
                  <a:pt x="640664" y="307339"/>
                </a:lnTo>
                <a:close/>
              </a:path>
              <a:path w="808355" h="807720">
                <a:moveTo>
                  <a:pt x="752094" y="279399"/>
                </a:moveTo>
                <a:lnTo>
                  <a:pt x="696379" y="279399"/>
                </a:lnTo>
                <a:lnTo>
                  <a:pt x="696379" y="335279"/>
                </a:lnTo>
                <a:lnTo>
                  <a:pt x="724230" y="335279"/>
                </a:lnTo>
                <a:lnTo>
                  <a:pt x="724230" y="307339"/>
                </a:lnTo>
                <a:lnTo>
                  <a:pt x="752094" y="307339"/>
                </a:lnTo>
                <a:lnTo>
                  <a:pt x="752094" y="279399"/>
                </a:lnTo>
                <a:close/>
              </a:path>
              <a:path w="808355" h="807720">
                <a:moveTo>
                  <a:pt x="194983" y="279399"/>
                </a:moveTo>
                <a:lnTo>
                  <a:pt x="167131" y="279399"/>
                </a:lnTo>
                <a:lnTo>
                  <a:pt x="167131" y="307339"/>
                </a:lnTo>
                <a:lnTo>
                  <a:pt x="194983" y="307339"/>
                </a:lnTo>
                <a:lnTo>
                  <a:pt x="194983" y="279399"/>
                </a:lnTo>
                <a:close/>
              </a:path>
              <a:path w="808355" h="807720">
                <a:moveTo>
                  <a:pt x="278549" y="279399"/>
                </a:moveTo>
                <a:lnTo>
                  <a:pt x="222834" y="279399"/>
                </a:lnTo>
                <a:lnTo>
                  <a:pt x="222834" y="307339"/>
                </a:lnTo>
                <a:lnTo>
                  <a:pt x="278549" y="307339"/>
                </a:lnTo>
                <a:lnTo>
                  <a:pt x="278549" y="279399"/>
                </a:lnTo>
                <a:close/>
              </a:path>
              <a:path w="808355" h="807720">
                <a:moveTo>
                  <a:pt x="445668" y="279399"/>
                </a:moveTo>
                <a:lnTo>
                  <a:pt x="417817" y="279399"/>
                </a:lnTo>
                <a:lnTo>
                  <a:pt x="417817" y="307339"/>
                </a:lnTo>
                <a:lnTo>
                  <a:pt x="445668" y="307339"/>
                </a:lnTo>
                <a:lnTo>
                  <a:pt x="445668" y="279399"/>
                </a:lnTo>
                <a:close/>
              </a:path>
              <a:path w="808355" h="807720">
                <a:moveTo>
                  <a:pt x="557098" y="223519"/>
                </a:moveTo>
                <a:lnTo>
                  <a:pt x="529247" y="223519"/>
                </a:lnTo>
                <a:lnTo>
                  <a:pt x="529247" y="279399"/>
                </a:lnTo>
                <a:lnTo>
                  <a:pt x="473532" y="279399"/>
                </a:lnTo>
                <a:lnTo>
                  <a:pt x="473532" y="307339"/>
                </a:lnTo>
                <a:lnTo>
                  <a:pt x="584962" y="307339"/>
                </a:lnTo>
                <a:lnTo>
                  <a:pt x="584962" y="251459"/>
                </a:lnTo>
                <a:lnTo>
                  <a:pt x="557098" y="251459"/>
                </a:lnTo>
                <a:lnTo>
                  <a:pt x="557098" y="223519"/>
                </a:lnTo>
                <a:close/>
              </a:path>
              <a:path w="808355" h="807720">
                <a:moveTo>
                  <a:pt x="807796" y="223519"/>
                </a:moveTo>
                <a:lnTo>
                  <a:pt x="779932" y="223519"/>
                </a:lnTo>
                <a:lnTo>
                  <a:pt x="779932" y="251459"/>
                </a:lnTo>
                <a:lnTo>
                  <a:pt x="752094" y="251459"/>
                </a:lnTo>
                <a:lnTo>
                  <a:pt x="752094" y="279399"/>
                </a:lnTo>
                <a:lnTo>
                  <a:pt x="779932" y="279399"/>
                </a:lnTo>
                <a:lnTo>
                  <a:pt x="779932" y="307339"/>
                </a:lnTo>
                <a:lnTo>
                  <a:pt x="807796" y="307339"/>
                </a:lnTo>
                <a:lnTo>
                  <a:pt x="807796" y="223519"/>
                </a:lnTo>
                <a:close/>
              </a:path>
              <a:path w="808355" h="807720">
                <a:moveTo>
                  <a:pt x="111417" y="251459"/>
                </a:moveTo>
                <a:lnTo>
                  <a:pt x="83578" y="251459"/>
                </a:lnTo>
                <a:lnTo>
                  <a:pt x="83578" y="279399"/>
                </a:lnTo>
                <a:lnTo>
                  <a:pt x="111417" y="279399"/>
                </a:lnTo>
                <a:lnTo>
                  <a:pt x="111417" y="251459"/>
                </a:lnTo>
                <a:close/>
              </a:path>
              <a:path w="808355" h="807720">
                <a:moveTo>
                  <a:pt x="222834" y="223519"/>
                </a:moveTo>
                <a:lnTo>
                  <a:pt x="167119" y="223519"/>
                </a:lnTo>
                <a:lnTo>
                  <a:pt x="167119" y="251459"/>
                </a:lnTo>
                <a:lnTo>
                  <a:pt x="194983" y="251459"/>
                </a:lnTo>
                <a:lnTo>
                  <a:pt x="194983" y="279399"/>
                </a:lnTo>
                <a:lnTo>
                  <a:pt x="222834" y="279399"/>
                </a:lnTo>
                <a:lnTo>
                  <a:pt x="222834" y="223519"/>
                </a:lnTo>
                <a:close/>
              </a:path>
              <a:path w="808355" h="807720">
                <a:moveTo>
                  <a:pt x="334251" y="251459"/>
                </a:moveTo>
                <a:lnTo>
                  <a:pt x="306400" y="251459"/>
                </a:lnTo>
                <a:lnTo>
                  <a:pt x="306400" y="279399"/>
                </a:lnTo>
                <a:lnTo>
                  <a:pt x="334251" y="279399"/>
                </a:lnTo>
                <a:lnTo>
                  <a:pt x="334251" y="251459"/>
                </a:lnTo>
                <a:close/>
              </a:path>
              <a:path w="808355" h="807720">
                <a:moveTo>
                  <a:pt x="417817" y="223519"/>
                </a:moveTo>
                <a:lnTo>
                  <a:pt x="362115" y="223519"/>
                </a:lnTo>
                <a:lnTo>
                  <a:pt x="362115" y="279399"/>
                </a:lnTo>
                <a:lnTo>
                  <a:pt x="417817" y="279399"/>
                </a:lnTo>
                <a:lnTo>
                  <a:pt x="417817" y="223519"/>
                </a:lnTo>
                <a:close/>
              </a:path>
              <a:path w="808355" h="807720">
                <a:moveTo>
                  <a:pt x="668528" y="223519"/>
                </a:moveTo>
                <a:lnTo>
                  <a:pt x="640664" y="223519"/>
                </a:lnTo>
                <a:lnTo>
                  <a:pt x="640664" y="251459"/>
                </a:lnTo>
                <a:lnTo>
                  <a:pt x="612813" y="251459"/>
                </a:lnTo>
                <a:lnTo>
                  <a:pt x="612813" y="279399"/>
                </a:lnTo>
                <a:lnTo>
                  <a:pt x="668528" y="279399"/>
                </a:lnTo>
                <a:lnTo>
                  <a:pt x="668528" y="223519"/>
                </a:lnTo>
                <a:close/>
              </a:path>
              <a:path w="808355" h="807720">
                <a:moveTo>
                  <a:pt x="83566" y="223519"/>
                </a:moveTo>
                <a:lnTo>
                  <a:pt x="55714" y="223519"/>
                </a:lnTo>
                <a:lnTo>
                  <a:pt x="55714" y="251459"/>
                </a:lnTo>
                <a:lnTo>
                  <a:pt x="83566" y="251459"/>
                </a:lnTo>
                <a:lnTo>
                  <a:pt x="83566" y="223519"/>
                </a:lnTo>
                <a:close/>
              </a:path>
              <a:path w="808355" h="807720">
                <a:moveTo>
                  <a:pt x="417817" y="167639"/>
                </a:moveTo>
                <a:lnTo>
                  <a:pt x="389966" y="167639"/>
                </a:lnTo>
                <a:lnTo>
                  <a:pt x="389966" y="223519"/>
                </a:lnTo>
                <a:lnTo>
                  <a:pt x="445681" y="223519"/>
                </a:lnTo>
                <a:lnTo>
                  <a:pt x="445681" y="251459"/>
                </a:lnTo>
                <a:lnTo>
                  <a:pt x="473532" y="251459"/>
                </a:lnTo>
                <a:lnTo>
                  <a:pt x="473532" y="195579"/>
                </a:lnTo>
                <a:lnTo>
                  <a:pt x="417817" y="195579"/>
                </a:lnTo>
                <a:lnTo>
                  <a:pt x="417817" y="167639"/>
                </a:lnTo>
                <a:close/>
              </a:path>
              <a:path w="808355" h="807720">
                <a:moveTo>
                  <a:pt x="752081" y="223519"/>
                </a:moveTo>
                <a:lnTo>
                  <a:pt x="724230" y="223519"/>
                </a:lnTo>
                <a:lnTo>
                  <a:pt x="724230" y="251459"/>
                </a:lnTo>
                <a:lnTo>
                  <a:pt x="752081" y="251459"/>
                </a:lnTo>
                <a:lnTo>
                  <a:pt x="752081" y="223519"/>
                </a:lnTo>
                <a:close/>
              </a:path>
              <a:path w="808355" h="807720">
                <a:moveTo>
                  <a:pt x="362115" y="139700"/>
                </a:moveTo>
                <a:lnTo>
                  <a:pt x="306400" y="139700"/>
                </a:lnTo>
                <a:lnTo>
                  <a:pt x="306400" y="167639"/>
                </a:lnTo>
                <a:lnTo>
                  <a:pt x="334251" y="167639"/>
                </a:lnTo>
                <a:lnTo>
                  <a:pt x="334251" y="195579"/>
                </a:lnTo>
                <a:lnTo>
                  <a:pt x="306400" y="195579"/>
                </a:lnTo>
                <a:lnTo>
                  <a:pt x="306400" y="223519"/>
                </a:lnTo>
                <a:lnTo>
                  <a:pt x="362115" y="223519"/>
                </a:lnTo>
                <a:lnTo>
                  <a:pt x="362115" y="139700"/>
                </a:lnTo>
                <a:close/>
              </a:path>
              <a:path w="808355" h="807720">
                <a:moveTo>
                  <a:pt x="194983" y="0"/>
                </a:moveTo>
                <a:lnTo>
                  <a:pt x="0" y="0"/>
                </a:lnTo>
                <a:lnTo>
                  <a:pt x="0" y="195579"/>
                </a:lnTo>
                <a:lnTo>
                  <a:pt x="194983" y="195579"/>
                </a:lnTo>
                <a:lnTo>
                  <a:pt x="194983" y="167639"/>
                </a:lnTo>
                <a:lnTo>
                  <a:pt x="27851" y="167639"/>
                </a:lnTo>
                <a:lnTo>
                  <a:pt x="27851" y="27939"/>
                </a:lnTo>
                <a:lnTo>
                  <a:pt x="194983" y="27939"/>
                </a:lnTo>
                <a:lnTo>
                  <a:pt x="194983" y="0"/>
                </a:lnTo>
                <a:close/>
              </a:path>
              <a:path w="808355" h="807720">
                <a:moveTo>
                  <a:pt x="278549" y="139700"/>
                </a:moveTo>
                <a:lnTo>
                  <a:pt x="222834" y="139700"/>
                </a:lnTo>
                <a:lnTo>
                  <a:pt x="222834" y="195579"/>
                </a:lnTo>
                <a:lnTo>
                  <a:pt x="250685" y="195579"/>
                </a:lnTo>
                <a:lnTo>
                  <a:pt x="250685" y="167639"/>
                </a:lnTo>
                <a:lnTo>
                  <a:pt x="278549" y="167639"/>
                </a:lnTo>
                <a:lnTo>
                  <a:pt x="278549" y="139700"/>
                </a:lnTo>
                <a:close/>
              </a:path>
              <a:path w="808355" h="807720">
                <a:moveTo>
                  <a:pt x="306400" y="167639"/>
                </a:moveTo>
                <a:lnTo>
                  <a:pt x="278549" y="167639"/>
                </a:lnTo>
                <a:lnTo>
                  <a:pt x="278549" y="195579"/>
                </a:lnTo>
                <a:lnTo>
                  <a:pt x="306400" y="195579"/>
                </a:lnTo>
                <a:lnTo>
                  <a:pt x="306400" y="167639"/>
                </a:lnTo>
                <a:close/>
              </a:path>
              <a:path w="808355" h="807720">
                <a:moveTo>
                  <a:pt x="473532" y="167639"/>
                </a:moveTo>
                <a:lnTo>
                  <a:pt x="445681" y="167639"/>
                </a:lnTo>
                <a:lnTo>
                  <a:pt x="445681" y="195579"/>
                </a:lnTo>
                <a:lnTo>
                  <a:pt x="473532" y="195579"/>
                </a:lnTo>
                <a:lnTo>
                  <a:pt x="473532" y="167639"/>
                </a:lnTo>
                <a:close/>
              </a:path>
              <a:path w="808355" h="807720">
                <a:moveTo>
                  <a:pt x="529247" y="83819"/>
                </a:moveTo>
                <a:lnTo>
                  <a:pt x="473532" y="83819"/>
                </a:lnTo>
                <a:lnTo>
                  <a:pt x="473532" y="111759"/>
                </a:lnTo>
                <a:lnTo>
                  <a:pt x="501396" y="111759"/>
                </a:lnTo>
                <a:lnTo>
                  <a:pt x="501396" y="139700"/>
                </a:lnTo>
                <a:lnTo>
                  <a:pt x="473532" y="139700"/>
                </a:lnTo>
                <a:lnTo>
                  <a:pt x="473532" y="167639"/>
                </a:lnTo>
                <a:lnTo>
                  <a:pt x="501396" y="167639"/>
                </a:lnTo>
                <a:lnTo>
                  <a:pt x="501396" y="195579"/>
                </a:lnTo>
                <a:lnTo>
                  <a:pt x="529247" y="195579"/>
                </a:lnTo>
                <a:lnTo>
                  <a:pt x="529247" y="83819"/>
                </a:lnTo>
                <a:close/>
              </a:path>
              <a:path w="808355" h="807720">
                <a:moveTo>
                  <a:pt x="584962" y="167639"/>
                </a:moveTo>
                <a:lnTo>
                  <a:pt x="557110" y="167639"/>
                </a:lnTo>
                <a:lnTo>
                  <a:pt x="557110" y="195579"/>
                </a:lnTo>
                <a:lnTo>
                  <a:pt x="584962" y="195579"/>
                </a:lnTo>
                <a:lnTo>
                  <a:pt x="584962" y="167639"/>
                </a:lnTo>
                <a:close/>
              </a:path>
              <a:path w="808355" h="807720">
                <a:moveTo>
                  <a:pt x="807796" y="0"/>
                </a:moveTo>
                <a:lnTo>
                  <a:pt x="612813" y="0"/>
                </a:lnTo>
                <a:lnTo>
                  <a:pt x="612813" y="195579"/>
                </a:lnTo>
                <a:lnTo>
                  <a:pt x="807796" y="195579"/>
                </a:lnTo>
                <a:lnTo>
                  <a:pt x="807796" y="167639"/>
                </a:lnTo>
                <a:lnTo>
                  <a:pt x="640664" y="167639"/>
                </a:lnTo>
                <a:lnTo>
                  <a:pt x="640664" y="27939"/>
                </a:lnTo>
                <a:lnTo>
                  <a:pt x="807796" y="27939"/>
                </a:lnTo>
                <a:lnTo>
                  <a:pt x="807796" y="0"/>
                </a:lnTo>
                <a:close/>
              </a:path>
              <a:path w="808355" h="807720">
                <a:moveTo>
                  <a:pt x="194983" y="27939"/>
                </a:moveTo>
                <a:lnTo>
                  <a:pt x="167119" y="27939"/>
                </a:lnTo>
                <a:lnTo>
                  <a:pt x="167119" y="167639"/>
                </a:lnTo>
                <a:lnTo>
                  <a:pt x="194983" y="167639"/>
                </a:lnTo>
                <a:lnTo>
                  <a:pt x="194983" y="27939"/>
                </a:lnTo>
                <a:close/>
              </a:path>
              <a:path w="808355" h="807720">
                <a:moveTo>
                  <a:pt x="445681" y="111759"/>
                </a:moveTo>
                <a:lnTo>
                  <a:pt x="250685" y="111759"/>
                </a:lnTo>
                <a:lnTo>
                  <a:pt x="250685" y="139700"/>
                </a:lnTo>
                <a:lnTo>
                  <a:pt x="417817" y="139700"/>
                </a:lnTo>
                <a:lnTo>
                  <a:pt x="417817" y="167639"/>
                </a:lnTo>
                <a:lnTo>
                  <a:pt x="445681" y="167639"/>
                </a:lnTo>
                <a:lnTo>
                  <a:pt x="445681" y="111759"/>
                </a:lnTo>
                <a:close/>
              </a:path>
              <a:path w="808355" h="807720">
                <a:moveTo>
                  <a:pt x="807796" y="27939"/>
                </a:moveTo>
                <a:lnTo>
                  <a:pt x="779932" y="27939"/>
                </a:lnTo>
                <a:lnTo>
                  <a:pt x="779932" y="167639"/>
                </a:lnTo>
                <a:lnTo>
                  <a:pt x="807796" y="167639"/>
                </a:lnTo>
                <a:lnTo>
                  <a:pt x="807796" y="27939"/>
                </a:lnTo>
                <a:close/>
              </a:path>
              <a:path w="808355" h="807720">
                <a:moveTo>
                  <a:pt x="139268" y="55879"/>
                </a:moveTo>
                <a:lnTo>
                  <a:pt x="55714" y="55879"/>
                </a:lnTo>
                <a:lnTo>
                  <a:pt x="55714" y="139700"/>
                </a:lnTo>
                <a:lnTo>
                  <a:pt x="139268" y="139700"/>
                </a:lnTo>
                <a:lnTo>
                  <a:pt x="139268" y="55879"/>
                </a:lnTo>
                <a:close/>
              </a:path>
              <a:path w="808355" h="807720">
                <a:moveTo>
                  <a:pt x="752094" y="55879"/>
                </a:moveTo>
                <a:lnTo>
                  <a:pt x="668528" y="55879"/>
                </a:lnTo>
                <a:lnTo>
                  <a:pt x="668528" y="139700"/>
                </a:lnTo>
                <a:lnTo>
                  <a:pt x="752094" y="139700"/>
                </a:lnTo>
                <a:lnTo>
                  <a:pt x="752094" y="55879"/>
                </a:lnTo>
                <a:close/>
              </a:path>
              <a:path w="808355" h="807720">
                <a:moveTo>
                  <a:pt x="334251" y="83819"/>
                </a:moveTo>
                <a:lnTo>
                  <a:pt x="306400" y="83819"/>
                </a:lnTo>
                <a:lnTo>
                  <a:pt x="306400" y="111759"/>
                </a:lnTo>
                <a:lnTo>
                  <a:pt x="334251" y="111759"/>
                </a:lnTo>
                <a:lnTo>
                  <a:pt x="334251" y="83819"/>
                </a:lnTo>
                <a:close/>
              </a:path>
              <a:path w="808355" h="807720">
                <a:moveTo>
                  <a:pt x="501396" y="55879"/>
                </a:moveTo>
                <a:lnTo>
                  <a:pt x="389966" y="55879"/>
                </a:lnTo>
                <a:lnTo>
                  <a:pt x="389966" y="111759"/>
                </a:lnTo>
                <a:lnTo>
                  <a:pt x="417817" y="111759"/>
                </a:lnTo>
                <a:lnTo>
                  <a:pt x="417817" y="83819"/>
                </a:lnTo>
                <a:lnTo>
                  <a:pt x="501396" y="83819"/>
                </a:lnTo>
                <a:lnTo>
                  <a:pt x="501396" y="55879"/>
                </a:lnTo>
                <a:close/>
              </a:path>
              <a:path w="808355" h="807720">
                <a:moveTo>
                  <a:pt x="584962" y="0"/>
                </a:moveTo>
                <a:lnTo>
                  <a:pt x="557110" y="0"/>
                </a:lnTo>
                <a:lnTo>
                  <a:pt x="557110" y="111759"/>
                </a:lnTo>
                <a:lnTo>
                  <a:pt x="584962" y="111759"/>
                </a:lnTo>
                <a:lnTo>
                  <a:pt x="584962" y="0"/>
                </a:lnTo>
                <a:close/>
              </a:path>
              <a:path w="808355" h="807720">
                <a:moveTo>
                  <a:pt x="306400" y="55879"/>
                </a:moveTo>
                <a:lnTo>
                  <a:pt x="222834" y="55879"/>
                </a:lnTo>
                <a:lnTo>
                  <a:pt x="222834" y="83819"/>
                </a:lnTo>
                <a:lnTo>
                  <a:pt x="306400" y="83819"/>
                </a:lnTo>
                <a:lnTo>
                  <a:pt x="306400" y="55879"/>
                </a:lnTo>
                <a:close/>
              </a:path>
              <a:path w="808355" h="807720">
                <a:moveTo>
                  <a:pt x="417817" y="27939"/>
                </a:moveTo>
                <a:lnTo>
                  <a:pt x="334251" y="27939"/>
                </a:lnTo>
                <a:lnTo>
                  <a:pt x="334251" y="83819"/>
                </a:lnTo>
                <a:lnTo>
                  <a:pt x="362115" y="83819"/>
                </a:lnTo>
                <a:lnTo>
                  <a:pt x="362115" y="55879"/>
                </a:lnTo>
                <a:lnTo>
                  <a:pt x="417817" y="55879"/>
                </a:lnTo>
                <a:lnTo>
                  <a:pt x="417817" y="27939"/>
                </a:lnTo>
                <a:close/>
              </a:path>
              <a:path w="808355" h="807720">
                <a:moveTo>
                  <a:pt x="278549" y="0"/>
                </a:moveTo>
                <a:lnTo>
                  <a:pt x="222834" y="0"/>
                </a:lnTo>
                <a:lnTo>
                  <a:pt x="222834" y="27939"/>
                </a:lnTo>
                <a:lnTo>
                  <a:pt x="250685" y="27939"/>
                </a:lnTo>
                <a:lnTo>
                  <a:pt x="250685" y="55879"/>
                </a:lnTo>
                <a:lnTo>
                  <a:pt x="278549" y="55879"/>
                </a:lnTo>
                <a:lnTo>
                  <a:pt x="278549" y="0"/>
                </a:lnTo>
                <a:close/>
              </a:path>
              <a:path w="808355" h="807720">
                <a:moveTo>
                  <a:pt x="529247" y="27939"/>
                </a:moveTo>
                <a:lnTo>
                  <a:pt x="445681" y="27939"/>
                </a:lnTo>
                <a:lnTo>
                  <a:pt x="445681" y="55879"/>
                </a:lnTo>
                <a:lnTo>
                  <a:pt x="529247" y="55879"/>
                </a:lnTo>
                <a:lnTo>
                  <a:pt x="529247" y="27939"/>
                </a:lnTo>
                <a:close/>
              </a:path>
              <a:path w="808355" h="807720">
                <a:moveTo>
                  <a:pt x="473532" y="0"/>
                </a:moveTo>
                <a:lnTo>
                  <a:pt x="417817" y="0"/>
                </a:lnTo>
                <a:lnTo>
                  <a:pt x="417817" y="27939"/>
                </a:lnTo>
                <a:lnTo>
                  <a:pt x="473532" y="27939"/>
                </a:lnTo>
                <a:lnTo>
                  <a:pt x="47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76562" y="9561267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570"/>
                </a:lnTo>
              </a:path>
            </a:pathLst>
          </a:custGeom>
          <a:ln w="12700">
            <a:solidFill>
              <a:srgbClr val="BFC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23960" y="9561008"/>
            <a:ext cx="231140" cy="289559"/>
          </a:xfrm>
          <a:custGeom>
            <a:avLst/>
            <a:gdLst/>
            <a:ahLst/>
            <a:cxnLst/>
            <a:rect l="l" t="t" r="r" b="b"/>
            <a:pathLst>
              <a:path w="231139" h="289559">
                <a:moveTo>
                  <a:pt x="117462" y="0"/>
                </a:moveTo>
                <a:lnTo>
                  <a:pt x="0" y="0"/>
                </a:lnTo>
                <a:lnTo>
                  <a:pt x="0" y="289242"/>
                </a:lnTo>
                <a:lnTo>
                  <a:pt x="117462" y="289242"/>
                </a:lnTo>
                <a:lnTo>
                  <a:pt x="124235" y="288869"/>
                </a:lnTo>
                <a:lnTo>
                  <a:pt x="177901" y="270306"/>
                </a:lnTo>
                <a:lnTo>
                  <a:pt x="202324" y="246011"/>
                </a:lnTo>
                <a:lnTo>
                  <a:pt x="43230" y="246011"/>
                </a:lnTo>
                <a:lnTo>
                  <a:pt x="43230" y="43218"/>
                </a:lnTo>
                <a:lnTo>
                  <a:pt x="198331" y="43218"/>
                </a:lnTo>
                <a:lnTo>
                  <a:pt x="191064" y="32032"/>
                </a:lnTo>
                <a:lnTo>
                  <a:pt x="157755" y="9757"/>
                </a:lnTo>
                <a:lnTo>
                  <a:pt x="129656" y="1319"/>
                </a:lnTo>
                <a:lnTo>
                  <a:pt x="117462" y="0"/>
                </a:lnTo>
                <a:close/>
              </a:path>
              <a:path w="231139" h="289559">
                <a:moveTo>
                  <a:pt x="198331" y="43218"/>
                </a:moveTo>
                <a:lnTo>
                  <a:pt x="117678" y="43218"/>
                </a:lnTo>
                <a:lnTo>
                  <a:pt x="129769" y="44999"/>
                </a:lnTo>
                <a:lnTo>
                  <a:pt x="153571" y="56446"/>
                </a:lnTo>
                <a:lnTo>
                  <a:pt x="176835" y="86718"/>
                </a:lnTo>
                <a:lnTo>
                  <a:pt x="187312" y="144970"/>
                </a:lnTo>
                <a:lnTo>
                  <a:pt x="177433" y="201824"/>
                </a:lnTo>
                <a:lnTo>
                  <a:pt x="155167" y="231971"/>
                </a:lnTo>
                <a:lnTo>
                  <a:pt x="131564" y="243879"/>
                </a:lnTo>
                <a:lnTo>
                  <a:pt x="117678" y="246011"/>
                </a:lnTo>
                <a:lnTo>
                  <a:pt x="202324" y="246011"/>
                </a:lnTo>
                <a:lnTo>
                  <a:pt x="213233" y="230165"/>
                </a:lnTo>
                <a:lnTo>
                  <a:pt x="225696" y="194250"/>
                </a:lnTo>
                <a:lnTo>
                  <a:pt x="230543" y="144970"/>
                </a:lnTo>
                <a:lnTo>
                  <a:pt x="218891" y="74863"/>
                </a:lnTo>
                <a:lnTo>
                  <a:pt x="198331" y="4321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382507" y="9628066"/>
            <a:ext cx="183645" cy="220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599159" y="9561013"/>
            <a:ext cx="212725" cy="289559"/>
          </a:xfrm>
          <a:custGeom>
            <a:avLst/>
            <a:gdLst/>
            <a:ahLst/>
            <a:cxnLst/>
            <a:rect l="l" t="t" r="r" b="b"/>
            <a:pathLst>
              <a:path w="212725" h="289559">
                <a:moveTo>
                  <a:pt x="109118" y="289217"/>
                </a:moveTo>
                <a:lnTo>
                  <a:pt x="107721" y="289217"/>
                </a:lnTo>
                <a:lnTo>
                  <a:pt x="106260" y="289267"/>
                </a:lnTo>
                <a:lnTo>
                  <a:pt x="109118" y="289217"/>
                </a:lnTo>
                <a:close/>
              </a:path>
              <a:path w="212725" h="289559">
                <a:moveTo>
                  <a:pt x="43421" y="187350"/>
                </a:moveTo>
                <a:lnTo>
                  <a:pt x="0" y="187350"/>
                </a:lnTo>
                <a:lnTo>
                  <a:pt x="917" y="203120"/>
                </a:lnTo>
                <a:lnTo>
                  <a:pt x="12906" y="243105"/>
                </a:lnTo>
                <a:lnTo>
                  <a:pt x="42715" y="273888"/>
                </a:lnTo>
                <a:lnTo>
                  <a:pt x="83503" y="287506"/>
                </a:lnTo>
                <a:lnTo>
                  <a:pt x="107721" y="289217"/>
                </a:lnTo>
                <a:lnTo>
                  <a:pt x="157322" y="280442"/>
                </a:lnTo>
                <a:lnTo>
                  <a:pt x="187898" y="262161"/>
                </a:lnTo>
                <a:lnTo>
                  <a:pt x="200714" y="246227"/>
                </a:lnTo>
                <a:lnTo>
                  <a:pt x="107772" y="246227"/>
                </a:lnTo>
                <a:lnTo>
                  <a:pt x="91696" y="245250"/>
                </a:lnTo>
                <a:lnTo>
                  <a:pt x="50102" y="220649"/>
                </a:lnTo>
                <a:lnTo>
                  <a:pt x="43897" y="196948"/>
                </a:lnTo>
                <a:lnTo>
                  <a:pt x="43421" y="187350"/>
                </a:lnTo>
                <a:close/>
              </a:path>
              <a:path w="212725" h="289559">
                <a:moveTo>
                  <a:pt x="107657" y="0"/>
                </a:moveTo>
                <a:lnTo>
                  <a:pt x="52445" y="10444"/>
                </a:lnTo>
                <a:lnTo>
                  <a:pt x="22175" y="34913"/>
                </a:lnTo>
                <a:lnTo>
                  <a:pt x="9443" y="63109"/>
                </a:lnTo>
                <a:lnTo>
                  <a:pt x="6845" y="84734"/>
                </a:lnTo>
                <a:lnTo>
                  <a:pt x="15654" y="120777"/>
                </a:lnTo>
                <a:lnTo>
                  <a:pt x="39920" y="143756"/>
                </a:lnTo>
                <a:lnTo>
                  <a:pt x="76405" y="157759"/>
                </a:lnTo>
                <a:lnTo>
                  <a:pt x="121869" y="166877"/>
                </a:lnTo>
                <a:lnTo>
                  <a:pt x="136415" y="170182"/>
                </a:lnTo>
                <a:lnTo>
                  <a:pt x="168167" y="197361"/>
                </a:lnTo>
                <a:lnTo>
                  <a:pt x="168994" y="206967"/>
                </a:lnTo>
                <a:lnTo>
                  <a:pt x="168194" y="214507"/>
                </a:lnTo>
                <a:lnTo>
                  <a:pt x="138763" y="241452"/>
                </a:lnTo>
                <a:lnTo>
                  <a:pt x="107772" y="246227"/>
                </a:lnTo>
                <a:lnTo>
                  <a:pt x="200714" y="246227"/>
                </a:lnTo>
                <a:lnTo>
                  <a:pt x="203788" y="242405"/>
                </a:lnTo>
                <a:lnTo>
                  <a:pt x="209334" y="229209"/>
                </a:lnTo>
                <a:lnTo>
                  <a:pt x="211206" y="220904"/>
                </a:lnTo>
                <a:lnTo>
                  <a:pt x="212407" y="206014"/>
                </a:lnTo>
                <a:lnTo>
                  <a:pt x="210084" y="186916"/>
                </a:lnTo>
                <a:lnTo>
                  <a:pt x="189189" y="150872"/>
                </a:lnTo>
                <a:lnTo>
                  <a:pt x="152884" y="129845"/>
                </a:lnTo>
                <a:lnTo>
                  <a:pt x="85035" y="114978"/>
                </a:lnTo>
                <a:lnTo>
                  <a:pt x="61426" y="105856"/>
                </a:lnTo>
                <a:lnTo>
                  <a:pt x="51843" y="95974"/>
                </a:lnTo>
                <a:lnTo>
                  <a:pt x="50038" y="84658"/>
                </a:lnTo>
                <a:lnTo>
                  <a:pt x="53686" y="66647"/>
                </a:lnTo>
                <a:lnTo>
                  <a:pt x="64569" y="53757"/>
                </a:lnTo>
                <a:lnTo>
                  <a:pt x="82592" y="46008"/>
                </a:lnTo>
                <a:lnTo>
                  <a:pt x="107657" y="43421"/>
                </a:lnTo>
                <a:lnTo>
                  <a:pt x="191667" y="43421"/>
                </a:lnTo>
                <a:lnTo>
                  <a:pt x="180187" y="26974"/>
                </a:lnTo>
                <a:lnTo>
                  <a:pt x="165893" y="15200"/>
                </a:lnTo>
                <a:lnTo>
                  <a:pt x="148999" y="6767"/>
                </a:lnTo>
                <a:lnTo>
                  <a:pt x="129566" y="1694"/>
                </a:lnTo>
                <a:lnTo>
                  <a:pt x="107657" y="0"/>
                </a:lnTo>
                <a:close/>
              </a:path>
              <a:path w="212725" h="289559">
                <a:moveTo>
                  <a:pt x="191667" y="43421"/>
                </a:moveTo>
                <a:lnTo>
                  <a:pt x="107657" y="43421"/>
                </a:lnTo>
                <a:lnTo>
                  <a:pt x="120628" y="44270"/>
                </a:lnTo>
                <a:lnTo>
                  <a:pt x="131819" y="46810"/>
                </a:lnTo>
                <a:lnTo>
                  <a:pt x="159402" y="78684"/>
                </a:lnTo>
                <a:lnTo>
                  <a:pt x="160985" y="91833"/>
                </a:lnTo>
                <a:lnTo>
                  <a:pt x="204393" y="91833"/>
                </a:lnTo>
                <a:lnTo>
                  <a:pt x="204153" y="83706"/>
                </a:lnTo>
                <a:lnTo>
                  <a:pt x="201629" y="67595"/>
                </a:lnTo>
                <a:lnTo>
                  <a:pt x="194437" y="47388"/>
                </a:lnTo>
                <a:lnTo>
                  <a:pt x="191667" y="434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41761" y="9561020"/>
            <a:ext cx="236854" cy="289559"/>
          </a:xfrm>
          <a:custGeom>
            <a:avLst/>
            <a:gdLst/>
            <a:ahLst/>
            <a:cxnLst/>
            <a:rect l="l" t="t" r="r" b="b"/>
            <a:pathLst>
              <a:path w="236854" h="289559">
                <a:moveTo>
                  <a:pt x="122720" y="289204"/>
                </a:moveTo>
                <a:lnTo>
                  <a:pt x="121284" y="289204"/>
                </a:lnTo>
                <a:lnTo>
                  <a:pt x="124205" y="289242"/>
                </a:lnTo>
                <a:lnTo>
                  <a:pt x="122720" y="289204"/>
                </a:lnTo>
                <a:close/>
              </a:path>
              <a:path w="236854" h="289559">
                <a:moveTo>
                  <a:pt x="122618" y="0"/>
                </a:moveTo>
                <a:lnTo>
                  <a:pt x="80683" y="7027"/>
                </a:lnTo>
                <a:lnTo>
                  <a:pt x="46626" y="26237"/>
                </a:lnTo>
                <a:lnTo>
                  <a:pt x="21274" y="56763"/>
                </a:lnTo>
                <a:lnTo>
                  <a:pt x="5456" y="97738"/>
                </a:lnTo>
                <a:lnTo>
                  <a:pt x="0" y="148297"/>
                </a:lnTo>
                <a:lnTo>
                  <a:pt x="5408" y="196247"/>
                </a:lnTo>
                <a:lnTo>
                  <a:pt x="21134" y="234944"/>
                </a:lnTo>
                <a:lnTo>
                  <a:pt x="46428" y="263758"/>
                </a:lnTo>
                <a:lnTo>
                  <a:pt x="80540" y="282055"/>
                </a:lnTo>
                <a:lnTo>
                  <a:pt x="122720" y="289204"/>
                </a:lnTo>
                <a:lnTo>
                  <a:pt x="175608" y="276434"/>
                </a:lnTo>
                <a:lnTo>
                  <a:pt x="209194" y="246214"/>
                </a:lnTo>
                <a:lnTo>
                  <a:pt x="123177" y="246214"/>
                </a:lnTo>
                <a:lnTo>
                  <a:pt x="88901" y="239121"/>
                </a:lnTo>
                <a:lnTo>
                  <a:pt x="64014" y="220292"/>
                </a:lnTo>
                <a:lnTo>
                  <a:pt x="48843" y="189945"/>
                </a:lnTo>
                <a:lnTo>
                  <a:pt x="43713" y="148297"/>
                </a:lnTo>
                <a:lnTo>
                  <a:pt x="47014" y="112043"/>
                </a:lnTo>
                <a:lnTo>
                  <a:pt x="59126" y="78239"/>
                </a:lnTo>
                <a:lnTo>
                  <a:pt x="83366" y="53116"/>
                </a:lnTo>
                <a:lnTo>
                  <a:pt x="123050" y="42900"/>
                </a:lnTo>
                <a:lnTo>
                  <a:pt x="211757" y="42900"/>
                </a:lnTo>
                <a:lnTo>
                  <a:pt x="206227" y="34645"/>
                </a:lnTo>
                <a:lnTo>
                  <a:pt x="171514" y="9917"/>
                </a:lnTo>
                <a:lnTo>
                  <a:pt x="122618" y="0"/>
                </a:lnTo>
                <a:close/>
              </a:path>
              <a:path w="236854" h="289559">
                <a:moveTo>
                  <a:pt x="236753" y="177863"/>
                </a:moveTo>
                <a:lnTo>
                  <a:pt x="193738" y="177863"/>
                </a:lnTo>
                <a:lnTo>
                  <a:pt x="187967" y="200535"/>
                </a:lnTo>
                <a:lnTo>
                  <a:pt x="176079" y="222692"/>
                </a:lnTo>
                <a:lnTo>
                  <a:pt x="155380" y="239522"/>
                </a:lnTo>
                <a:lnTo>
                  <a:pt x="123177" y="246214"/>
                </a:lnTo>
                <a:lnTo>
                  <a:pt x="209194" y="246214"/>
                </a:lnTo>
                <a:lnTo>
                  <a:pt x="209573" y="245873"/>
                </a:lnTo>
                <a:lnTo>
                  <a:pt x="228620" y="209142"/>
                </a:lnTo>
                <a:lnTo>
                  <a:pt x="236753" y="177863"/>
                </a:lnTo>
                <a:close/>
              </a:path>
              <a:path w="236854" h="289559">
                <a:moveTo>
                  <a:pt x="211757" y="42900"/>
                </a:moveTo>
                <a:lnTo>
                  <a:pt x="123050" y="42900"/>
                </a:lnTo>
                <a:lnTo>
                  <a:pt x="158484" y="50802"/>
                </a:lnTo>
                <a:lnTo>
                  <a:pt x="179806" y="68597"/>
                </a:lnTo>
                <a:lnTo>
                  <a:pt x="190423" y="87418"/>
                </a:lnTo>
                <a:lnTo>
                  <a:pt x="193738" y="98399"/>
                </a:lnTo>
                <a:lnTo>
                  <a:pt x="236753" y="98399"/>
                </a:lnTo>
                <a:lnTo>
                  <a:pt x="227669" y="66651"/>
                </a:lnTo>
                <a:lnTo>
                  <a:pt x="211757" y="429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22125" y="9770332"/>
            <a:ext cx="521333" cy="287021"/>
          </a:xfrm>
          <a:custGeom>
            <a:avLst/>
            <a:gdLst/>
            <a:ahLst/>
            <a:cxnLst/>
            <a:rect l="l" t="t" r="r" b="b"/>
            <a:pathLst>
              <a:path w="521335" h="287020">
                <a:moveTo>
                  <a:pt x="0" y="39522"/>
                </a:moveTo>
                <a:lnTo>
                  <a:pt x="0" y="286893"/>
                </a:lnTo>
                <a:lnTo>
                  <a:pt x="520966" y="286893"/>
                </a:lnTo>
                <a:lnTo>
                  <a:pt x="520966" y="124053"/>
                </a:lnTo>
                <a:lnTo>
                  <a:pt x="161429" y="124053"/>
                </a:lnTo>
                <a:lnTo>
                  <a:pt x="113039" y="118021"/>
                </a:lnTo>
                <a:lnTo>
                  <a:pt x="69018" y="100923"/>
                </a:lnTo>
                <a:lnTo>
                  <a:pt x="30845" y="74258"/>
                </a:lnTo>
                <a:lnTo>
                  <a:pt x="0" y="39522"/>
                </a:lnTo>
                <a:close/>
              </a:path>
              <a:path w="521335" h="287020">
                <a:moveTo>
                  <a:pt x="520966" y="0"/>
                </a:moveTo>
                <a:lnTo>
                  <a:pt x="344144" y="0"/>
                </a:lnTo>
                <a:lnTo>
                  <a:pt x="321977" y="40772"/>
                </a:lnTo>
                <a:lnTo>
                  <a:pt x="291173" y="75021"/>
                </a:lnTo>
                <a:lnTo>
                  <a:pt x="253181" y="101289"/>
                </a:lnTo>
                <a:lnTo>
                  <a:pt x="209450" y="118119"/>
                </a:lnTo>
                <a:lnTo>
                  <a:pt x="161429" y="124053"/>
                </a:lnTo>
                <a:lnTo>
                  <a:pt x="520966" y="124053"/>
                </a:lnTo>
                <a:lnTo>
                  <a:pt x="520966" y="0"/>
                </a:lnTo>
                <a:close/>
              </a:path>
            </a:pathLst>
          </a:custGeom>
          <a:solidFill>
            <a:srgbClr val="6AC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520719" y="9534863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4" h="325754">
                <a:moveTo>
                  <a:pt x="162852" y="0"/>
                </a:moveTo>
                <a:lnTo>
                  <a:pt x="119616" y="5828"/>
                </a:lnTo>
                <a:lnTo>
                  <a:pt x="80730" y="22270"/>
                </a:lnTo>
                <a:lnTo>
                  <a:pt x="47759" y="47758"/>
                </a:lnTo>
                <a:lnTo>
                  <a:pt x="22270" y="80726"/>
                </a:lnTo>
                <a:lnTo>
                  <a:pt x="5828" y="119609"/>
                </a:lnTo>
                <a:lnTo>
                  <a:pt x="0" y="162839"/>
                </a:lnTo>
                <a:lnTo>
                  <a:pt x="1160" y="182135"/>
                </a:lnTo>
                <a:lnTo>
                  <a:pt x="17322" y="235457"/>
                </a:lnTo>
                <a:lnTo>
                  <a:pt x="42383" y="272088"/>
                </a:lnTo>
                <a:lnTo>
                  <a:pt x="76228" y="300607"/>
                </a:lnTo>
                <a:lnTo>
                  <a:pt x="117003" y="319113"/>
                </a:lnTo>
                <a:lnTo>
                  <a:pt x="162852" y="325704"/>
                </a:lnTo>
                <a:lnTo>
                  <a:pt x="208687" y="319113"/>
                </a:lnTo>
                <a:lnTo>
                  <a:pt x="249459" y="300607"/>
                </a:lnTo>
                <a:lnTo>
                  <a:pt x="283317" y="272088"/>
                </a:lnTo>
                <a:lnTo>
                  <a:pt x="308406" y="235457"/>
                </a:lnTo>
                <a:lnTo>
                  <a:pt x="324510" y="182135"/>
                </a:lnTo>
                <a:lnTo>
                  <a:pt x="325666" y="162839"/>
                </a:lnTo>
                <a:lnTo>
                  <a:pt x="319842" y="119609"/>
                </a:lnTo>
                <a:lnTo>
                  <a:pt x="303410" y="80726"/>
                </a:lnTo>
                <a:lnTo>
                  <a:pt x="277934" y="47758"/>
                </a:lnTo>
                <a:lnTo>
                  <a:pt x="244975" y="22270"/>
                </a:lnTo>
                <a:lnTo>
                  <a:pt x="206093" y="5828"/>
                </a:lnTo>
                <a:lnTo>
                  <a:pt x="162852" y="0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131608" y="99831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35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137945" y="9926008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19"/>
                </a:move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217199" y="9926008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75"/>
                </a:moveTo>
                <a:lnTo>
                  <a:pt x="0" y="0"/>
                </a:lnTo>
                <a:lnTo>
                  <a:pt x="0" y="12147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87267" y="9926016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475"/>
                </a:lnTo>
              </a:path>
            </a:pathLst>
          </a:custGeom>
          <a:ln w="1268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25632" y="9934809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40" h="113029">
                <a:moveTo>
                  <a:pt x="24701" y="35661"/>
                </a:moveTo>
                <a:lnTo>
                  <a:pt x="12039" y="35661"/>
                </a:lnTo>
                <a:lnTo>
                  <a:pt x="11988" y="84366"/>
                </a:lnTo>
                <a:lnTo>
                  <a:pt x="10934" y="95338"/>
                </a:lnTo>
                <a:lnTo>
                  <a:pt x="13804" y="102819"/>
                </a:lnTo>
                <a:lnTo>
                  <a:pt x="15786" y="108115"/>
                </a:lnTo>
                <a:lnTo>
                  <a:pt x="18707" y="109715"/>
                </a:lnTo>
                <a:lnTo>
                  <a:pt x="25387" y="112636"/>
                </a:lnTo>
                <a:lnTo>
                  <a:pt x="28689" y="112674"/>
                </a:lnTo>
                <a:lnTo>
                  <a:pt x="34798" y="112674"/>
                </a:lnTo>
                <a:lnTo>
                  <a:pt x="37693" y="111772"/>
                </a:lnTo>
                <a:lnTo>
                  <a:pt x="40335" y="110134"/>
                </a:lnTo>
                <a:lnTo>
                  <a:pt x="40335" y="100444"/>
                </a:lnTo>
                <a:lnTo>
                  <a:pt x="30937" y="100444"/>
                </a:lnTo>
                <a:lnTo>
                  <a:pt x="27851" y="99059"/>
                </a:lnTo>
                <a:lnTo>
                  <a:pt x="26733" y="98132"/>
                </a:lnTo>
                <a:lnTo>
                  <a:pt x="24422" y="92036"/>
                </a:lnTo>
                <a:lnTo>
                  <a:pt x="24523" y="86271"/>
                </a:lnTo>
                <a:lnTo>
                  <a:pt x="24672" y="84366"/>
                </a:lnTo>
                <a:lnTo>
                  <a:pt x="24701" y="35661"/>
                </a:lnTo>
                <a:close/>
              </a:path>
              <a:path w="40640" h="113029">
                <a:moveTo>
                  <a:pt x="40335" y="98399"/>
                </a:moveTo>
                <a:lnTo>
                  <a:pt x="36512" y="99974"/>
                </a:lnTo>
                <a:lnTo>
                  <a:pt x="30937" y="100444"/>
                </a:lnTo>
                <a:lnTo>
                  <a:pt x="40335" y="100444"/>
                </a:lnTo>
                <a:lnTo>
                  <a:pt x="40335" y="98399"/>
                </a:lnTo>
                <a:close/>
              </a:path>
              <a:path w="40640" h="113029">
                <a:moveTo>
                  <a:pt x="40335" y="22986"/>
                </a:moveTo>
                <a:lnTo>
                  <a:pt x="0" y="22986"/>
                </a:lnTo>
                <a:lnTo>
                  <a:pt x="0" y="35661"/>
                </a:lnTo>
                <a:lnTo>
                  <a:pt x="40335" y="35661"/>
                </a:lnTo>
                <a:lnTo>
                  <a:pt x="40335" y="22986"/>
                </a:lnTo>
                <a:close/>
              </a:path>
              <a:path w="40640" h="113029">
                <a:moveTo>
                  <a:pt x="24701" y="0"/>
                </a:moveTo>
                <a:lnTo>
                  <a:pt x="12014" y="0"/>
                </a:lnTo>
                <a:lnTo>
                  <a:pt x="12039" y="22986"/>
                </a:lnTo>
                <a:lnTo>
                  <a:pt x="24701" y="22986"/>
                </a:lnTo>
                <a:lnTo>
                  <a:pt x="247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97277" y="9926014"/>
            <a:ext cx="69380" cy="121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919104" y="9959556"/>
            <a:ext cx="41910" cy="88265"/>
          </a:xfrm>
          <a:custGeom>
            <a:avLst/>
            <a:gdLst/>
            <a:ahLst/>
            <a:cxnLst/>
            <a:rect l="l" t="t" r="r" b="b"/>
            <a:pathLst>
              <a:path w="41909" h="88265">
                <a:moveTo>
                  <a:pt x="12674" y="2006"/>
                </a:moveTo>
                <a:lnTo>
                  <a:pt x="0" y="2006"/>
                </a:lnTo>
                <a:lnTo>
                  <a:pt x="0" y="87934"/>
                </a:lnTo>
                <a:lnTo>
                  <a:pt x="12674" y="87934"/>
                </a:lnTo>
                <a:lnTo>
                  <a:pt x="12674" y="46723"/>
                </a:lnTo>
                <a:lnTo>
                  <a:pt x="13368" y="40819"/>
                </a:lnTo>
                <a:lnTo>
                  <a:pt x="16921" y="29179"/>
                </a:lnTo>
                <a:lnTo>
                  <a:pt x="25653" y="17800"/>
                </a:lnTo>
                <a:lnTo>
                  <a:pt x="41763" y="12712"/>
                </a:lnTo>
                <a:lnTo>
                  <a:pt x="12674" y="12712"/>
                </a:lnTo>
                <a:lnTo>
                  <a:pt x="12674" y="2006"/>
                </a:lnTo>
                <a:close/>
              </a:path>
              <a:path w="41909" h="88265">
                <a:moveTo>
                  <a:pt x="41884" y="0"/>
                </a:moveTo>
                <a:lnTo>
                  <a:pt x="32603" y="950"/>
                </a:lnTo>
                <a:lnTo>
                  <a:pt x="24712" y="3594"/>
                </a:lnTo>
                <a:lnTo>
                  <a:pt x="18104" y="7618"/>
                </a:lnTo>
                <a:lnTo>
                  <a:pt x="12674" y="12712"/>
                </a:lnTo>
                <a:lnTo>
                  <a:pt x="41763" y="12712"/>
                </a:lnTo>
                <a:lnTo>
                  <a:pt x="4188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698031" y="9952811"/>
            <a:ext cx="73863" cy="946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256023" y="9954556"/>
            <a:ext cx="78082" cy="92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65425" y="9951490"/>
            <a:ext cx="83642" cy="959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92773" y="9954556"/>
            <a:ext cx="78070" cy="92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803727" y="9951604"/>
            <a:ext cx="83515" cy="95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73101" y="1713180"/>
            <a:ext cx="6814184" cy="2050414"/>
          </a:xfrm>
          <a:custGeom>
            <a:avLst/>
            <a:gdLst/>
            <a:ahLst/>
            <a:cxnLst/>
            <a:rect l="l" t="t" r="r" b="b"/>
            <a:pathLst>
              <a:path w="6814184" h="2050414">
                <a:moveTo>
                  <a:pt x="0" y="0"/>
                </a:moveTo>
                <a:lnTo>
                  <a:pt x="6813816" y="0"/>
                </a:lnTo>
                <a:lnTo>
                  <a:pt x="6813816" y="2049932"/>
                </a:lnTo>
                <a:lnTo>
                  <a:pt x="0" y="2049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60007" y="3762883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91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73094" y="1725803"/>
            <a:ext cx="0" cy="2024380"/>
          </a:xfrm>
          <a:custGeom>
            <a:avLst/>
            <a:gdLst/>
            <a:ahLst/>
            <a:cxnLst/>
            <a:rect l="l" t="t" r="r" b="b"/>
            <a:pathLst>
              <a:path h="2024379">
                <a:moveTo>
                  <a:pt x="0" y="0"/>
                </a:moveTo>
                <a:lnTo>
                  <a:pt x="0" y="2024379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60007" y="1713103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91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186910" y="1726274"/>
            <a:ext cx="0" cy="2023745"/>
          </a:xfrm>
          <a:custGeom>
            <a:avLst/>
            <a:gdLst/>
            <a:ahLst/>
            <a:cxnLst/>
            <a:rect l="l" t="t" r="r" b="b"/>
            <a:pathLst>
              <a:path h="2023745">
                <a:moveTo>
                  <a:pt x="0" y="0"/>
                </a:moveTo>
                <a:lnTo>
                  <a:pt x="0" y="2023745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73101" y="4160101"/>
            <a:ext cx="6814184" cy="2023110"/>
          </a:xfrm>
          <a:custGeom>
            <a:avLst/>
            <a:gdLst/>
            <a:ahLst/>
            <a:cxnLst/>
            <a:rect l="l" t="t" r="r" b="b"/>
            <a:pathLst>
              <a:path w="6814184" h="2023110">
                <a:moveTo>
                  <a:pt x="0" y="0"/>
                </a:moveTo>
                <a:lnTo>
                  <a:pt x="6813816" y="0"/>
                </a:lnTo>
                <a:lnTo>
                  <a:pt x="6813816" y="2023110"/>
                </a:lnTo>
                <a:lnTo>
                  <a:pt x="0" y="20231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60007" y="6182868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73094" y="4173094"/>
            <a:ext cx="0" cy="1996439"/>
          </a:xfrm>
          <a:custGeom>
            <a:avLst/>
            <a:gdLst/>
            <a:ahLst/>
            <a:cxnLst/>
            <a:rect l="l" t="t" r="r" b="b"/>
            <a:pathLst>
              <a:path h="1996439">
                <a:moveTo>
                  <a:pt x="0" y="0"/>
                </a:moveTo>
                <a:lnTo>
                  <a:pt x="0" y="1996440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60007" y="4159759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186917" y="4173183"/>
            <a:ext cx="0" cy="1997075"/>
          </a:xfrm>
          <a:custGeom>
            <a:avLst/>
            <a:gdLst/>
            <a:ahLst/>
            <a:cxnLst/>
            <a:rect l="l" t="t" r="r" b="b"/>
            <a:pathLst>
              <a:path h="1997075">
                <a:moveTo>
                  <a:pt x="0" y="0"/>
                </a:moveTo>
                <a:lnTo>
                  <a:pt x="0" y="1996935"/>
                </a:lnTo>
              </a:path>
            </a:pathLst>
          </a:custGeom>
          <a:ln w="261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711228" y="2425408"/>
            <a:ext cx="807578" cy="9108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796514" y="10121850"/>
            <a:ext cx="1122313" cy="332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963936" y="10121240"/>
            <a:ext cx="1122311" cy="3335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727209" y="9252350"/>
            <a:ext cx="3393440" cy="327025"/>
          </a:xfrm>
          <a:custGeom>
            <a:avLst/>
            <a:gdLst/>
            <a:ahLst/>
            <a:cxnLst/>
            <a:rect l="l" t="t" r="r" b="b"/>
            <a:pathLst>
              <a:path w="3393440" h="327025">
                <a:moveTo>
                  <a:pt x="3263430" y="0"/>
                </a:moveTo>
                <a:lnTo>
                  <a:pt x="129806" y="0"/>
                </a:lnTo>
                <a:lnTo>
                  <a:pt x="79408" y="10243"/>
                </a:lnTo>
                <a:lnTo>
                  <a:pt x="38133" y="38134"/>
                </a:lnTo>
                <a:lnTo>
                  <a:pt x="10243" y="79413"/>
                </a:lnTo>
                <a:lnTo>
                  <a:pt x="0" y="129819"/>
                </a:lnTo>
                <a:lnTo>
                  <a:pt x="10243" y="180217"/>
                </a:lnTo>
                <a:lnTo>
                  <a:pt x="38133" y="221492"/>
                </a:lnTo>
                <a:lnTo>
                  <a:pt x="79408" y="249382"/>
                </a:lnTo>
                <a:lnTo>
                  <a:pt x="129806" y="259626"/>
                </a:lnTo>
                <a:lnTo>
                  <a:pt x="432028" y="259626"/>
                </a:lnTo>
                <a:lnTo>
                  <a:pt x="465924" y="326402"/>
                </a:lnTo>
                <a:lnTo>
                  <a:pt x="499808" y="259626"/>
                </a:lnTo>
                <a:lnTo>
                  <a:pt x="3263430" y="259626"/>
                </a:lnTo>
                <a:lnTo>
                  <a:pt x="3313828" y="249382"/>
                </a:lnTo>
                <a:lnTo>
                  <a:pt x="3355103" y="221492"/>
                </a:lnTo>
                <a:lnTo>
                  <a:pt x="3382993" y="180217"/>
                </a:lnTo>
                <a:lnTo>
                  <a:pt x="3393236" y="129819"/>
                </a:lnTo>
                <a:lnTo>
                  <a:pt x="3382993" y="79413"/>
                </a:lnTo>
                <a:lnTo>
                  <a:pt x="3355103" y="38134"/>
                </a:lnTo>
                <a:lnTo>
                  <a:pt x="3313828" y="10243"/>
                </a:lnTo>
                <a:lnTo>
                  <a:pt x="3263430" y="0"/>
                </a:lnTo>
                <a:close/>
              </a:path>
            </a:pathLst>
          </a:custGeom>
          <a:ln w="21590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3" y="427736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3" y="2459482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70" y="9944862"/>
            <a:ext cx="242011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3" y="9944862"/>
            <a:ext cx="173945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3" y="9944862"/>
            <a:ext cx="173945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89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8">
        <a:defRPr>
          <a:latin typeface="+mn-lt"/>
          <a:ea typeface="+mn-ea"/>
          <a:cs typeface="+mn-cs"/>
        </a:defRPr>
      </a:lvl7pPr>
      <a:lvl8pPr marL="3200013">
        <a:defRPr>
          <a:latin typeface="+mn-lt"/>
          <a:ea typeface="+mn-ea"/>
          <a:cs typeface="+mn-cs"/>
        </a:defRPr>
      </a:lvl8pPr>
      <a:lvl9pPr marL="36571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89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8">
        <a:defRPr>
          <a:latin typeface="+mn-lt"/>
          <a:ea typeface="+mn-ea"/>
          <a:cs typeface="+mn-cs"/>
        </a:defRPr>
      </a:lvl7pPr>
      <a:lvl8pPr marL="3200013">
        <a:defRPr>
          <a:latin typeface="+mn-lt"/>
          <a:ea typeface="+mn-ea"/>
          <a:cs typeface="+mn-cs"/>
        </a:defRPr>
      </a:lvl8pPr>
      <a:lvl9pPr marL="36571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066"/>
            <a:ext cx="7559992" cy="7680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5495" y="8675579"/>
            <a:ext cx="3420110" cy="1291590"/>
          </a:xfrm>
          <a:custGeom>
            <a:avLst/>
            <a:gdLst/>
            <a:ahLst/>
            <a:cxnLst/>
            <a:rect l="l" t="t" r="r" b="b"/>
            <a:pathLst>
              <a:path w="3420109" h="1291590">
                <a:moveTo>
                  <a:pt x="3401999" y="1291183"/>
                </a:moveTo>
                <a:lnTo>
                  <a:pt x="17995" y="1291183"/>
                </a:lnTo>
                <a:lnTo>
                  <a:pt x="10994" y="1289768"/>
                </a:lnTo>
                <a:lnTo>
                  <a:pt x="5273" y="1285909"/>
                </a:lnTo>
                <a:lnTo>
                  <a:pt x="1415" y="1280189"/>
                </a:lnTo>
                <a:lnTo>
                  <a:pt x="0" y="1273187"/>
                </a:lnTo>
                <a:lnTo>
                  <a:pt x="0" y="18008"/>
                </a:lnTo>
                <a:lnTo>
                  <a:pt x="1415" y="10999"/>
                </a:lnTo>
                <a:lnTo>
                  <a:pt x="5273" y="5275"/>
                </a:lnTo>
                <a:lnTo>
                  <a:pt x="10994" y="1415"/>
                </a:lnTo>
                <a:lnTo>
                  <a:pt x="17995" y="0"/>
                </a:lnTo>
                <a:lnTo>
                  <a:pt x="3401999" y="0"/>
                </a:lnTo>
                <a:lnTo>
                  <a:pt x="3409006" y="1415"/>
                </a:lnTo>
                <a:lnTo>
                  <a:pt x="3414726" y="5275"/>
                </a:lnTo>
                <a:lnTo>
                  <a:pt x="3418582" y="10999"/>
                </a:lnTo>
                <a:lnTo>
                  <a:pt x="3419995" y="18008"/>
                </a:lnTo>
                <a:lnTo>
                  <a:pt x="3419995" y="1273187"/>
                </a:lnTo>
                <a:lnTo>
                  <a:pt x="3418582" y="1280189"/>
                </a:lnTo>
                <a:lnTo>
                  <a:pt x="3414726" y="1285909"/>
                </a:lnTo>
                <a:lnTo>
                  <a:pt x="3409006" y="1289768"/>
                </a:lnTo>
                <a:lnTo>
                  <a:pt x="3401999" y="1291183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0940000">
            <a:off x="3543818" y="1163426"/>
            <a:ext cx="2988727" cy="38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0"/>
              </a:lnSpc>
            </a:pPr>
            <a:r>
              <a:rPr sz="30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チ</a:t>
            </a:r>
            <a:r>
              <a:rPr sz="3000" b="1" spc="-8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3000" b="1" spc="56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ム</a:t>
            </a:r>
            <a:r>
              <a:rPr sz="3000" b="1" spc="8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を</a:t>
            </a:r>
            <a:r>
              <a:rPr sz="4500" b="1" spc="-22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組</a:t>
            </a:r>
            <a:r>
              <a:rPr sz="4500" b="1" spc="-411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ん</a:t>
            </a:r>
            <a:r>
              <a:rPr sz="4500" b="1" spc="-540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で、</a:t>
            </a:r>
            <a:endParaRPr sz="4500" baseline="1851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5" name="object 5"/>
          <p:cNvSpPr txBox="1"/>
          <p:nvPr/>
        </p:nvSpPr>
        <p:spPr>
          <a:xfrm rot="20940000">
            <a:off x="3535659" y="1543359"/>
            <a:ext cx="38228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010"/>
              </a:lnSpc>
            </a:pPr>
            <a:r>
              <a:rPr lang="ja-JP" altLang="en-US" sz="3000" b="1" spc="8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平均</a:t>
            </a:r>
            <a:r>
              <a:rPr sz="4500" b="1" spc="127" baseline="1851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歩</a:t>
            </a:r>
            <a:r>
              <a:rPr sz="4500" b="1" spc="44" baseline="1851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数</a:t>
            </a:r>
            <a:r>
              <a:rPr lang="ja-JP" altLang="en-US" sz="4500" b="1" spc="44" baseline="185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を</a:t>
            </a:r>
            <a:r>
              <a:rPr sz="4500" b="1" spc="-82" baseline="2777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競</a:t>
            </a:r>
            <a:r>
              <a:rPr sz="4500" b="1" spc="-1267" baseline="2777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う</a:t>
            </a:r>
            <a:r>
              <a:rPr sz="4500" b="1" baseline="3703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！</a:t>
            </a:r>
            <a:endParaRPr sz="4500" baseline="3703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630" y="182610"/>
            <a:ext cx="509143" cy="76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216" y="4153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9507" y="0"/>
                </a:moveTo>
                <a:lnTo>
                  <a:pt x="5638" y="0"/>
                </a:lnTo>
                <a:lnTo>
                  <a:pt x="0" y="5524"/>
                </a:lnTo>
                <a:lnTo>
                  <a:pt x="0" y="19164"/>
                </a:lnTo>
                <a:lnTo>
                  <a:pt x="5638" y="24688"/>
                </a:lnTo>
                <a:lnTo>
                  <a:pt x="19507" y="24688"/>
                </a:lnTo>
                <a:lnTo>
                  <a:pt x="25133" y="19164"/>
                </a:lnTo>
                <a:lnTo>
                  <a:pt x="25133" y="5524"/>
                </a:lnTo>
                <a:lnTo>
                  <a:pt x="19507" y="0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56" y="383180"/>
            <a:ext cx="203835" cy="321945"/>
          </a:xfrm>
          <a:custGeom>
            <a:avLst/>
            <a:gdLst/>
            <a:ahLst/>
            <a:cxnLst/>
            <a:rect l="l" t="t" r="r" b="b"/>
            <a:pathLst>
              <a:path w="203834" h="321945">
                <a:moveTo>
                  <a:pt x="30281" y="0"/>
                </a:moveTo>
                <a:lnTo>
                  <a:pt x="18114" y="0"/>
                </a:lnTo>
                <a:lnTo>
                  <a:pt x="10494" y="1917"/>
                </a:lnTo>
                <a:lnTo>
                  <a:pt x="6379" y="5740"/>
                </a:lnTo>
                <a:lnTo>
                  <a:pt x="2036" y="10210"/>
                </a:lnTo>
                <a:lnTo>
                  <a:pt x="35" y="15532"/>
                </a:lnTo>
                <a:lnTo>
                  <a:pt x="0" y="32397"/>
                </a:lnTo>
                <a:lnTo>
                  <a:pt x="3471" y="298894"/>
                </a:lnTo>
                <a:lnTo>
                  <a:pt x="6070" y="310919"/>
                </a:lnTo>
                <a:lnTo>
                  <a:pt x="12251" y="317723"/>
                </a:lnTo>
                <a:lnTo>
                  <a:pt x="19593" y="320749"/>
                </a:lnTo>
                <a:lnTo>
                  <a:pt x="25671" y="321437"/>
                </a:lnTo>
                <a:lnTo>
                  <a:pt x="31786" y="320791"/>
                </a:lnTo>
                <a:lnTo>
                  <a:pt x="39531" y="317838"/>
                </a:lnTo>
                <a:lnTo>
                  <a:pt x="46007" y="311048"/>
                </a:lnTo>
                <a:lnTo>
                  <a:pt x="48315" y="298894"/>
                </a:lnTo>
                <a:lnTo>
                  <a:pt x="48315" y="183667"/>
                </a:lnTo>
                <a:lnTo>
                  <a:pt x="84815" y="154965"/>
                </a:lnTo>
                <a:lnTo>
                  <a:pt x="128484" y="154965"/>
                </a:lnTo>
                <a:lnTo>
                  <a:pt x="112425" y="135255"/>
                </a:lnTo>
                <a:lnTo>
                  <a:pt x="48416" y="135255"/>
                </a:lnTo>
                <a:lnTo>
                  <a:pt x="48315" y="15532"/>
                </a:lnTo>
                <a:lnTo>
                  <a:pt x="45851" y="9677"/>
                </a:lnTo>
                <a:lnTo>
                  <a:pt x="40898" y="5435"/>
                </a:lnTo>
                <a:lnTo>
                  <a:pt x="36567" y="1816"/>
                </a:lnTo>
                <a:lnTo>
                  <a:pt x="30281" y="0"/>
                </a:lnTo>
                <a:close/>
              </a:path>
              <a:path w="203834" h="321945">
                <a:moveTo>
                  <a:pt x="128484" y="154965"/>
                </a:moveTo>
                <a:lnTo>
                  <a:pt x="84815" y="154965"/>
                </a:lnTo>
                <a:lnTo>
                  <a:pt x="161218" y="266661"/>
                </a:lnTo>
                <a:lnTo>
                  <a:pt x="166171" y="273685"/>
                </a:lnTo>
                <a:lnTo>
                  <a:pt x="172457" y="277202"/>
                </a:lnTo>
                <a:lnTo>
                  <a:pt x="186072" y="277202"/>
                </a:lnTo>
                <a:lnTo>
                  <a:pt x="191418" y="274955"/>
                </a:lnTo>
                <a:lnTo>
                  <a:pt x="200905" y="266026"/>
                </a:lnTo>
                <a:lnTo>
                  <a:pt x="203280" y="260705"/>
                </a:lnTo>
                <a:lnTo>
                  <a:pt x="203280" y="250063"/>
                </a:lnTo>
                <a:lnTo>
                  <a:pt x="201832" y="245706"/>
                </a:lnTo>
                <a:lnTo>
                  <a:pt x="198949" y="241452"/>
                </a:lnTo>
                <a:lnTo>
                  <a:pt x="128484" y="154965"/>
                </a:lnTo>
                <a:close/>
              </a:path>
              <a:path w="203834" h="321945">
                <a:moveTo>
                  <a:pt x="179252" y="32397"/>
                </a:moveTo>
                <a:lnTo>
                  <a:pt x="168533" y="32397"/>
                </a:lnTo>
                <a:lnTo>
                  <a:pt x="164101" y="34099"/>
                </a:lnTo>
                <a:lnTo>
                  <a:pt x="159973" y="37503"/>
                </a:lnTo>
                <a:lnTo>
                  <a:pt x="48416" y="135255"/>
                </a:lnTo>
                <a:lnTo>
                  <a:pt x="112425" y="135255"/>
                </a:lnTo>
                <a:lnTo>
                  <a:pt x="111421" y="134023"/>
                </a:lnTo>
                <a:lnTo>
                  <a:pt x="186884" y="74523"/>
                </a:lnTo>
                <a:lnTo>
                  <a:pt x="193488" y="69418"/>
                </a:lnTo>
                <a:lnTo>
                  <a:pt x="196575" y="63030"/>
                </a:lnTo>
                <a:lnTo>
                  <a:pt x="196168" y="55372"/>
                </a:lnTo>
                <a:lnTo>
                  <a:pt x="195749" y="49199"/>
                </a:lnTo>
                <a:lnTo>
                  <a:pt x="193387" y="43878"/>
                </a:lnTo>
                <a:lnTo>
                  <a:pt x="184510" y="34734"/>
                </a:lnTo>
                <a:lnTo>
                  <a:pt x="179252" y="32397"/>
                </a:lnTo>
                <a:close/>
              </a:path>
            </a:pathLst>
          </a:custGeom>
          <a:solidFill>
            <a:srgbClr val="46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320" y="498688"/>
            <a:ext cx="324405" cy="166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176" y="497776"/>
            <a:ext cx="162331" cy="166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0204" y="415225"/>
            <a:ext cx="244474" cy="289559"/>
          </a:xfrm>
          <a:custGeom>
            <a:avLst/>
            <a:gdLst/>
            <a:ahLst/>
            <a:cxnLst/>
            <a:rect l="l" t="t" r="r" b="b"/>
            <a:pathLst>
              <a:path w="244475" h="289559">
                <a:moveTo>
                  <a:pt x="241048" y="85839"/>
                </a:moveTo>
                <a:lnTo>
                  <a:pt x="200101" y="85839"/>
                </a:lnTo>
                <a:lnTo>
                  <a:pt x="187655" y="266471"/>
                </a:lnTo>
                <a:lnTo>
                  <a:pt x="189307" y="276498"/>
                </a:lnTo>
                <a:lnTo>
                  <a:pt x="193908" y="283662"/>
                </a:lnTo>
                <a:lnTo>
                  <a:pt x="200926" y="287961"/>
                </a:lnTo>
                <a:lnTo>
                  <a:pt x="209829" y="289394"/>
                </a:lnTo>
                <a:lnTo>
                  <a:pt x="220291" y="287655"/>
                </a:lnTo>
                <a:lnTo>
                  <a:pt x="227145" y="282871"/>
                </a:lnTo>
                <a:lnTo>
                  <a:pt x="230885" y="275694"/>
                </a:lnTo>
                <a:lnTo>
                  <a:pt x="232003" y="266776"/>
                </a:lnTo>
                <a:lnTo>
                  <a:pt x="241048" y="85839"/>
                </a:lnTo>
                <a:close/>
              </a:path>
              <a:path w="244475" h="289559">
                <a:moveTo>
                  <a:pt x="44030" y="0"/>
                </a:moveTo>
                <a:lnTo>
                  <a:pt x="0" y="225742"/>
                </a:lnTo>
                <a:lnTo>
                  <a:pt x="1209" y="235769"/>
                </a:lnTo>
                <a:lnTo>
                  <a:pt x="4835" y="242933"/>
                </a:lnTo>
                <a:lnTo>
                  <a:pt x="10876" y="247232"/>
                </a:lnTo>
                <a:lnTo>
                  <a:pt x="19329" y="248665"/>
                </a:lnTo>
                <a:lnTo>
                  <a:pt x="28514" y="247710"/>
                </a:lnTo>
                <a:lnTo>
                  <a:pt x="34815" y="244233"/>
                </a:lnTo>
                <a:lnTo>
                  <a:pt x="38780" y="237318"/>
                </a:lnTo>
                <a:lnTo>
                  <a:pt x="40957" y="226047"/>
                </a:lnTo>
                <a:lnTo>
                  <a:pt x="58978" y="85839"/>
                </a:lnTo>
                <a:lnTo>
                  <a:pt x="97389" y="85839"/>
                </a:lnTo>
                <a:lnTo>
                  <a:pt x="66776" y="13754"/>
                </a:lnTo>
                <a:lnTo>
                  <a:pt x="62904" y="7736"/>
                </a:lnTo>
                <a:lnTo>
                  <a:pt x="57823" y="3438"/>
                </a:lnTo>
                <a:lnTo>
                  <a:pt x="51531" y="859"/>
                </a:lnTo>
                <a:lnTo>
                  <a:pt x="44030" y="0"/>
                </a:lnTo>
                <a:close/>
              </a:path>
              <a:path w="244475" h="289559">
                <a:moveTo>
                  <a:pt x="97389" y="85839"/>
                </a:moveTo>
                <a:lnTo>
                  <a:pt x="58978" y="85839"/>
                </a:lnTo>
                <a:lnTo>
                  <a:pt x="100647" y="188315"/>
                </a:lnTo>
                <a:lnTo>
                  <a:pt x="104436" y="194468"/>
                </a:lnTo>
                <a:lnTo>
                  <a:pt x="109253" y="198866"/>
                </a:lnTo>
                <a:lnTo>
                  <a:pt x="115101" y="201506"/>
                </a:lnTo>
                <a:lnTo>
                  <a:pt x="121983" y="202387"/>
                </a:lnTo>
                <a:lnTo>
                  <a:pt x="131648" y="202387"/>
                </a:lnTo>
                <a:lnTo>
                  <a:pt x="138658" y="197688"/>
                </a:lnTo>
                <a:lnTo>
                  <a:pt x="143014" y="188315"/>
                </a:lnTo>
                <a:lnTo>
                  <a:pt x="168222" y="143065"/>
                </a:lnTo>
                <a:lnTo>
                  <a:pt x="121691" y="143065"/>
                </a:lnTo>
                <a:lnTo>
                  <a:pt x="97389" y="85839"/>
                </a:lnTo>
                <a:close/>
              </a:path>
              <a:path w="244475" h="289559">
                <a:moveTo>
                  <a:pt x="219189" y="0"/>
                </a:moveTo>
                <a:lnTo>
                  <a:pt x="210464" y="0"/>
                </a:lnTo>
                <a:lnTo>
                  <a:pt x="206552" y="4343"/>
                </a:lnTo>
                <a:lnTo>
                  <a:pt x="199567" y="13754"/>
                </a:lnTo>
                <a:lnTo>
                  <a:pt x="121691" y="143065"/>
                </a:lnTo>
                <a:lnTo>
                  <a:pt x="168222" y="143065"/>
                </a:lnTo>
                <a:lnTo>
                  <a:pt x="200101" y="85839"/>
                </a:lnTo>
                <a:lnTo>
                  <a:pt x="241048" y="85839"/>
                </a:lnTo>
                <a:lnTo>
                  <a:pt x="244208" y="22618"/>
                </a:lnTo>
                <a:lnTo>
                  <a:pt x="240888" y="12724"/>
                </a:lnTo>
                <a:lnTo>
                  <a:pt x="235823" y="5656"/>
                </a:lnTo>
                <a:lnTo>
                  <a:pt x="228695" y="1414"/>
                </a:lnTo>
                <a:lnTo>
                  <a:pt x="219189" y="0"/>
                </a:lnTo>
                <a:close/>
              </a:path>
            </a:pathLst>
          </a:custGeom>
          <a:solidFill>
            <a:srgbClr val="46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3602" y="382603"/>
            <a:ext cx="281305" cy="297180"/>
          </a:xfrm>
          <a:custGeom>
            <a:avLst/>
            <a:gdLst/>
            <a:ahLst/>
            <a:cxnLst/>
            <a:rect l="l" t="t" r="r" b="b"/>
            <a:pathLst>
              <a:path w="281305" h="297180">
                <a:moveTo>
                  <a:pt x="87786" y="0"/>
                </a:moveTo>
                <a:lnTo>
                  <a:pt x="36988" y="36295"/>
                </a:lnTo>
                <a:lnTo>
                  <a:pt x="6039" y="93584"/>
                </a:lnTo>
                <a:lnTo>
                  <a:pt x="0" y="124979"/>
                </a:lnTo>
                <a:lnTo>
                  <a:pt x="146" y="158802"/>
                </a:lnTo>
                <a:lnTo>
                  <a:pt x="20284" y="219934"/>
                </a:lnTo>
                <a:lnTo>
                  <a:pt x="67238" y="270933"/>
                </a:lnTo>
                <a:lnTo>
                  <a:pt x="123004" y="294160"/>
                </a:lnTo>
                <a:lnTo>
                  <a:pt x="153695" y="296556"/>
                </a:lnTo>
                <a:lnTo>
                  <a:pt x="183918" y="293550"/>
                </a:lnTo>
                <a:lnTo>
                  <a:pt x="213752" y="284262"/>
                </a:lnTo>
                <a:lnTo>
                  <a:pt x="243326" y="268117"/>
                </a:lnTo>
                <a:lnTo>
                  <a:pt x="272770" y="244537"/>
                </a:lnTo>
                <a:lnTo>
                  <a:pt x="274374" y="239978"/>
                </a:lnTo>
                <a:lnTo>
                  <a:pt x="157835" y="239978"/>
                </a:lnTo>
                <a:lnTo>
                  <a:pt x="138969" y="238078"/>
                </a:lnTo>
                <a:lnTo>
                  <a:pt x="102355" y="221657"/>
                </a:lnTo>
                <a:lnTo>
                  <a:pt x="69892" y="187956"/>
                </a:lnTo>
                <a:lnTo>
                  <a:pt x="57325" y="148375"/>
                </a:lnTo>
                <a:lnTo>
                  <a:pt x="56337" y="126897"/>
                </a:lnTo>
                <a:lnTo>
                  <a:pt x="59075" y="106786"/>
                </a:lnTo>
                <a:lnTo>
                  <a:pt x="80286" y="69398"/>
                </a:lnTo>
                <a:lnTo>
                  <a:pt x="109489" y="40667"/>
                </a:lnTo>
                <a:lnTo>
                  <a:pt x="147485" y="19848"/>
                </a:lnTo>
                <a:lnTo>
                  <a:pt x="140117" y="14069"/>
                </a:lnTo>
                <a:lnTo>
                  <a:pt x="117165" y="4348"/>
                </a:lnTo>
                <a:lnTo>
                  <a:pt x="87786" y="0"/>
                </a:lnTo>
                <a:close/>
              </a:path>
              <a:path w="281305" h="297180">
                <a:moveTo>
                  <a:pt x="269494" y="150036"/>
                </a:moveTo>
                <a:lnTo>
                  <a:pt x="247069" y="188405"/>
                </a:lnTo>
                <a:lnTo>
                  <a:pt x="218205" y="216033"/>
                </a:lnTo>
                <a:lnTo>
                  <a:pt x="177584" y="236897"/>
                </a:lnTo>
                <a:lnTo>
                  <a:pt x="157835" y="239978"/>
                </a:lnTo>
                <a:lnTo>
                  <a:pt x="274374" y="239978"/>
                </a:lnTo>
                <a:lnTo>
                  <a:pt x="281170" y="220654"/>
                </a:lnTo>
                <a:lnTo>
                  <a:pt x="279666" y="187195"/>
                </a:lnTo>
                <a:lnTo>
                  <a:pt x="273895" y="158781"/>
                </a:lnTo>
                <a:lnTo>
                  <a:pt x="269494" y="150036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415" y="462978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18808" y="0"/>
                </a:moveTo>
                <a:lnTo>
                  <a:pt x="11487" y="1408"/>
                </a:lnTo>
                <a:lnTo>
                  <a:pt x="5508" y="5249"/>
                </a:lnTo>
                <a:lnTo>
                  <a:pt x="1477" y="10946"/>
                </a:lnTo>
                <a:lnTo>
                  <a:pt x="0" y="17919"/>
                </a:lnTo>
                <a:lnTo>
                  <a:pt x="1477" y="24893"/>
                </a:lnTo>
                <a:lnTo>
                  <a:pt x="5508" y="30589"/>
                </a:lnTo>
                <a:lnTo>
                  <a:pt x="11487" y="34430"/>
                </a:lnTo>
                <a:lnTo>
                  <a:pt x="18808" y="35839"/>
                </a:lnTo>
                <a:lnTo>
                  <a:pt x="26137" y="34430"/>
                </a:lnTo>
                <a:lnTo>
                  <a:pt x="32119" y="30589"/>
                </a:lnTo>
                <a:lnTo>
                  <a:pt x="36151" y="24893"/>
                </a:lnTo>
                <a:lnTo>
                  <a:pt x="37630" y="17919"/>
                </a:lnTo>
                <a:lnTo>
                  <a:pt x="36151" y="10946"/>
                </a:lnTo>
                <a:lnTo>
                  <a:pt x="32119" y="5249"/>
                </a:lnTo>
                <a:lnTo>
                  <a:pt x="26137" y="1408"/>
                </a:lnTo>
                <a:lnTo>
                  <a:pt x="18808" y="0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3379" y="2532693"/>
            <a:ext cx="4343307" cy="1056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3779" y="3353033"/>
            <a:ext cx="1915795" cy="197485"/>
          </a:xfrm>
          <a:custGeom>
            <a:avLst/>
            <a:gdLst/>
            <a:ahLst/>
            <a:cxnLst/>
            <a:rect l="l" t="t" r="r" b="b"/>
            <a:pathLst>
              <a:path w="1915795" h="197485">
                <a:moveTo>
                  <a:pt x="1855470" y="0"/>
                </a:moveTo>
                <a:lnTo>
                  <a:pt x="224091" y="0"/>
                </a:lnTo>
                <a:lnTo>
                  <a:pt x="0" y="196926"/>
                </a:lnTo>
                <a:lnTo>
                  <a:pt x="1855470" y="196926"/>
                </a:lnTo>
                <a:lnTo>
                  <a:pt x="1878890" y="192167"/>
                </a:lnTo>
                <a:lnTo>
                  <a:pt x="1898072" y="179209"/>
                </a:lnTo>
                <a:lnTo>
                  <a:pt x="1911034" y="160032"/>
                </a:lnTo>
                <a:lnTo>
                  <a:pt x="1915795" y="136613"/>
                </a:lnTo>
                <a:lnTo>
                  <a:pt x="1915795" y="60325"/>
                </a:lnTo>
                <a:lnTo>
                  <a:pt x="1911034" y="36899"/>
                </a:lnTo>
                <a:lnTo>
                  <a:pt x="1898072" y="17718"/>
                </a:lnTo>
                <a:lnTo>
                  <a:pt x="1878890" y="4759"/>
                </a:lnTo>
                <a:lnTo>
                  <a:pt x="1855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3475" y="3353036"/>
            <a:ext cx="264160" cy="197485"/>
          </a:xfrm>
          <a:custGeom>
            <a:avLst/>
            <a:gdLst/>
            <a:ahLst/>
            <a:cxnLst/>
            <a:rect l="l" t="t" r="r" b="b"/>
            <a:pathLst>
              <a:path w="264160" h="197485">
                <a:moveTo>
                  <a:pt x="263702" y="0"/>
                </a:moveTo>
                <a:lnTo>
                  <a:pt x="231241" y="0"/>
                </a:lnTo>
                <a:lnTo>
                  <a:pt x="0" y="196926"/>
                </a:lnTo>
                <a:lnTo>
                  <a:pt x="32473" y="196926"/>
                </a:lnTo>
                <a:lnTo>
                  <a:pt x="26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3096" y="3353036"/>
            <a:ext cx="264160" cy="197485"/>
          </a:xfrm>
          <a:custGeom>
            <a:avLst/>
            <a:gdLst/>
            <a:ahLst/>
            <a:cxnLst/>
            <a:rect l="l" t="t" r="r" b="b"/>
            <a:pathLst>
              <a:path w="264160" h="197485">
                <a:moveTo>
                  <a:pt x="263702" y="0"/>
                </a:moveTo>
                <a:lnTo>
                  <a:pt x="231241" y="0"/>
                </a:lnTo>
                <a:lnTo>
                  <a:pt x="0" y="196926"/>
                </a:lnTo>
                <a:lnTo>
                  <a:pt x="32473" y="196926"/>
                </a:lnTo>
                <a:lnTo>
                  <a:pt x="26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7320" y="3436044"/>
            <a:ext cx="86360" cy="56515"/>
          </a:xfrm>
          <a:custGeom>
            <a:avLst/>
            <a:gdLst/>
            <a:ahLst/>
            <a:cxnLst/>
            <a:rect l="l" t="t" r="r" b="b"/>
            <a:pathLst>
              <a:path w="86360" h="56514">
                <a:moveTo>
                  <a:pt x="85915" y="0"/>
                </a:moveTo>
                <a:lnTo>
                  <a:pt x="7391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85271" y="5270"/>
                </a:lnTo>
                <a:lnTo>
                  <a:pt x="85915" y="0"/>
                </a:lnTo>
                <a:close/>
              </a:path>
              <a:path w="86360" h="56514">
                <a:moveTo>
                  <a:pt x="53403" y="5270"/>
                </a:moveTo>
                <a:lnTo>
                  <a:pt x="38417" y="5270"/>
                </a:lnTo>
                <a:lnTo>
                  <a:pt x="32080" y="56248"/>
                </a:lnTo>
                <a:lnTo>
                  <a:pt x="47066" y="56248"/>
                </a:lnTo>
                <a:lnTo>
                  <a:pt x="53403" y="5270"/>
                </a:lnTo>
                <a:close/>
              </a:path>
              <a:path w="86360" h="56514">
                <a:moveTo>
                  <a:pt x="85271" y="5270"/>
                </a:moveTo>
                <a:lnTo>
                  <a:pt x="70180" y="5270"/>
                </a:lnTo>
                <a:lnTo>
                  <a:pt x="63957" y="56248"/>
                </a:lnTo>
                <a:lnTo>
                  <a:pt x="79044" y="56248"/>
                </a:lnTo>
                <a:lnTo>
                  <a:pt x="85271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6988" y="3410290"/>
            <a:ext cx="26670" cy="82549"/>
          </a:xfrm>
          <a:custGeom>
            <a:avLst/>
            <a:gdLst/>
            <a:ahLst/>
            <a:cxnLst/>
            <a:rect l="l" t="t" r="r" b="b"/>
            <a:pathLst>
              <a:path w="26670" h="82550">
                <a:moveTo>
                  <a:pt x="26377" y="0"/>
                </a:moveTo>
                <a:lnTo>
                  <a:pt x="10350" y="0"/>
                </a:lnTo>
                <a:lnTo>
                  <a:pt x="8127" y="15824"/>
                </a:lnTo>
                <a:lnTo>
                  <a:pt x="24180" y="15824"/>
                </a:lnTo>
                <a:lnTo>
                  <a:pt x="26377" y="0"/>
                </a:lnTo>
                <a:close/>
              </a:path>
              <a:path w="26670" h="82550">
                <a:moveTo>
                  <a:pt x="22593" y="25755"/>
                </a:moveTo>
                <a:lnTo>
                  <a:pt x="7391" y="25755"/>
                </a:lnTo>
                <a:lnTo>
                  <a:pt x="0" y="82003"/>
                </a:lnTo>
                <a:lnTo>
                  <a:pt x="15201" y="82003"/>
                </a:lnTo>
                <a:lnTo>
                  <a:pt x="22593" y="257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3232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194" y="0"/>
                </a:moveTo>
                <a:lnTo>
                  <a:pt x="7378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54550" y="5270"/>
                </a:lnTo>
                <a:lnTo>
                  <a:pt x="55194" y="0"/>
                </a:lnTo>
                <a:close/>
              </a:path>
              <a:path w="55245" h="56514">
                <a:moveTo>
                  <a:pt x="54550" y="5270"/>
                </a:moveTo>
                <a:lnTo>
                  <a:pt x="39458" y="5270"/>
                </a:lnTo>
                <a:lnTo>
                  <a:pt x="33235" y="56248"/>
                </a:lnTo>
                <a:lnTo>
                  <a:pt x="48323" y="56248"/>
                </a:lnTo>
                <a:lnTo>
                  <a:pt x="54550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1551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194" y="0"/>
                </a:moveTo>
                <a:lnTo>
                  <a:pt x="7378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54550" y="5270"/>
                </a:lnTo>
                <a:lnTo>
                  <a:pt x="55194" y="0"/>
                </a:lnTo>
                <a:close/>
              </a:path>
              <a:path w="55245" h="56514">
                <a:moveTo>
                  <a:pt x="54550" y="5270"/>
                </a:moveTo>
                <a:lnTo>
                  <a:pt x="39458" y="5270"/>
                </a:lnTo>
                <a:lnTo>
                  <a:pt x="33235" y="56248"/>
                </a:lnTo>
                <a:lnTo>
                  <a:pt x="48323" y="56248"/>
                </a:lnTo>
                <a:lnTo>
                  <a:pt x="54550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9970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92" y="0"/>
                </a:moveTo>
                <a:lnTo>
                  <a:pt x="7175" y="0"/>
                </a:lnTo>
                <a:lnTo>
                  <a:pt x="5587" y="5270"/>
                </a:lnTo>
                <a:lnTo>
                  <a:pt x="39357" y="5270"/>
                </a:lnTo>
                <a:lnTo>
                  <a:pt x="37782" y="18465"/>
                </a:lnTo>
                <a:lnTo>
                  <a:pt x="4952" y="18465"/>
                </a:lnTo>
                <a:lnTo>
                  <a:pt x="0" y="56248"/>
                </a:lnTo>
                <a:lnTo>
                  <a:pt x="28714" y="56248"/>
                </a:lnTo>
                <a:lnTo>
                  <a:pt x="30391" y="50965"/>
                </a:lnTo>
                <a:lnTo>
                  <a:pt x="15722" y="50965"/>
                </a:lnTo>
                <a:lnTo>
                  <a:pt x="19303" y="23736"/>
                </a:lnTo>
                <a:lnTo>
                  <a:pt x="52241" y="23736"/>
                </a:lnTo>
                <a:lnTo>
                  <a:pt x="55092" y="0"/>
                </a:lnTo>
                <a:close/>
              </a:path>
              <a:path w="55245" h="56514">
                <a:moveTo>
                  <a:pt x="52241" y="23736"/>
                </a:moveTo>
                <a:lnTo>
                  <a:pt x="37160" y="23736"/>
                </a:lnTo>
                <a:lnTo>
                  <a:pt x="33248" y="56248"/>
                </a:lnTo>
                <a:lnTo>
                  <a:pt x="48336" y="56248"/>
                </a:lnTo>
                <a:lnTo>
                  <a:pt x="52241" y="237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8290" y="3402692"/>
            <a:ext cx="60325" cy="90170"/>
          </a:xfrm>
          <a:custGeom>
            <a:avLst/>
            <a:gdLst/>
            <a:ahLst/>
            <a:cxnLst/>
            <a:rect l="l" t="t" r="r" b="b"/>
            <a:pathLst>
              <a:path w="60325" h="90170">
                <a:moveTo>
                  <a:pt x="59740" y="0"/>
                </a:moveTo>
                <a:lnTo>
                  <a:pt x="44653" y="0"/>
                </a:lnTo>
                <a:lnTo>
                  <a:pt x="40855" y="33350"/>
                </a:lnTo>
                <a:lnTo>
                  <a:pt x="7086" y="33350"/>
                </a:lnTo>
                <a:lnTo>
                  <a:pt x="0" y="89598"/>
                </a:lnTo>
                <a:lnTo>
                  <a:pt x="49402" y="89598"/>
                </a:lnTo>
                <a:lnTo>
                  <a:pt x="50011" y="84328"/>
                </a:lnTo>
                <a:lnTo>
                  <a:pt x="15722" y="84328"/>
                </a:lnTo>
                <a:lnTo>
                  <a:pt x="21526" y="38620"/>
                </a:lnTo>
                <a:lnTo>
                  <a:pt x="55284" y="38620"/>
                </a:lnTo>
                <a:lnTo>
                  <a:pt x="59740" y="0"/>
                </a:lnTo>
                <a:close/>
              </a:path>
              <a:path w="60325" h="90170">
                <a:moveTo>
                  <a:pt x="55284" y="38620"/>
                </a:moveTo>
                <a:lnTo>
                  <a:pt x="40220" y="38620"/>
                </a:lnTo>
                <a:lnTo>
                  <a:pt x="34937" y="84328"/>
                </a:lnTo>
                <a:lnTo>
                  <a:pt x="50011" y="84328"/>
                </a:lnTo>
                <a:lnTo>
                  <a:pt x="55284" y="38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7678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92" y="0"/>
                </a:moveTo>
                <a:lnTo>
                  <a:pt x="7378" y="0"/>
                </a:lnTo>
                <a:lnTo>
                  <a:pt x="0" y="56248"/>
                </a:lnTo>
                <a:lnTo>
                  <a:pt x="48336" y="56248"/>
                </a:lnTo>
                <a:lnTo>
                  <a:pt x="49038" y="50965"/>
                </a:lnTo>
                <a:lnTo>
                  <a:pt x="15722" y="50965"/>
                </a:lnTo>
                <a:lnTo>
                  <a:pt x="21742" y="5270"/>
                </a:lnTo>
                <a:lnTo>
                  <a:pt x="54434" y="5270"/>
                </a:lnTo>
                <a:lnTo>
                  <a:pt x="55092" y="0"/>
                </a:lnTo>
                <a:close/>
              </a:path>
              <a:path w="55245" h="56514">
                <a:moveTo>
                  <a:pt x="50863" y="37249"/>
                </a:moveTo>
                <a:lnTo>
                  <a:pt x="35763" y="37249"/>
                </a:lnTo>
                <a:lnTo>
                  <a:pt x="33985" y="50965"/>
                </a:lnTo>
                <a:lnTo>
                  <a:pt x="49038" y="50965"/>
                </a:lnTo>
                <a:lnTo>
                  <a:pt x="50863" y="37249"/>
                </a:lnTo>
                <a:close/>
              </a:path>
              <a:path w="55245" h="56514">
                <a:moveTo>
                  <a:pt x="54434" y="5270"/>
                </a:moveTo>
                <a:lnTo>
                  <a:pt x="39370" y="5270"/>
                </a:lnTo>
                <a:lnTo>
                  <a:pt x="37147" y="22682"/>
                </a:lnTo>
                <a:lnTo>
                  <a:pt x="23850" y="22682"/>
                </a:lnTo>
                <a:lnTo>
                  <a:pt x="22479" y="27965"/>
                </a:lnTo>
                <a:lnTo>
                  <a:pt x="51600" y="27965"/>
                </a:lnTo>
                <a:lnTo>
                  <a:pt x="54434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2447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79" y="0"/>
                </a:moveTo>
                <a:lnTo>
                  <a:pt x="7162" y="0"/>
                </a:lnTo>
                <a:lnTo>
                  <a:pt x="5588" y="5270"/>
                </a:lnTo>
                <a:lnTo>
                  <a:pt x="39357" y="5270"/>
                </a:lnTo>
                <a:lnTo>
                  <a:pt x="37769" y="18465"/>
                </a:lnTo>
                <a:lnTo>
                  <a:pt x="4940" y="18465"/>
                </a:lnTo>
                <a:lnTo>
                  <a:pt x="0" y="56248"/>
                </a:lnTo>
                <a:lnTo>
                  <a:pt x="28702" y="56248"/>
                </a:lnTo>
                <a:lnTo>
                  <a:pt x="30378" y="50965"/>
                </a:lnTo>
                <a:lnTo>
                  <a:pt x="15709" y="50965"/>
                </a:lnTo>
                <a:lnTo>
                  <a:pt x="19304" y="23736"/>
                </a:lnTo>
                <a:lnTo>
                  <a:pt x="52228" y="23736"/>
                </a:lnTo>
                <a:lnTo>
                  <a:pt x="55079" y="0"/>
                </a:lnTo>
                <a:close/>
              </a:path>
              <a:path w="55245" h="56514">
                <a:moveTo>
                  <a:pt x="52228" y="23736"/>
                </a:moveTo>
                <a:lnTo>
                  <a:pt x="37147" y="23736"/>
                </a:lnTo>
                <a:lnTo>
                  <a:pt x="33235" y="56248"/>
                </a:lnTo>
                <a:lnTo>
                  <a:pt x="48323" y="56248"/>
                </a:lnTo>
                <a:lnTo>
                  <a:pt x="52228" y="237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20654" y="3436044"/>
            <a:ext cx="42545" cy="56515"/>
          </a:xfrm>
          <a:custGeom>
            <a:avLst/>
            <a:gdLst/>
            <a:ahLst/>
            <a:cxnLst/>
            <a:rect l="l" t="t" r="r" b="b"/>
            <a:pathLst>
              <a:path w="42545" h="56514">
                <a:moveTo>
                  <a:pt x="42316" y="0"/>
                </a:moveTo>
                <a:lnTo>
                  <a:pt x="7391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40525" y="5270"/>
                </a:lnTo>
                <a:lnTo>
                  <a:pt x="423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9765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22491" y="0"/>
                </a:moveTo>
                <a:lnTo>
                  <a:pt x="7391" y="0"/>
                </a:lnTo>
                <a:lnTo>
                  <a:pt x="0" y="56248"/>
                </a:lnTo>
                <a:lnTo>
                  <a:pt x="48336" y="56248"/>
                </a:lnTo>
                <a:lnTo>
                  <a:pt x="48981" y="50965"/>
                </a:lnTo>
                <a:lnTo>
                  <a:pt x="15722" y="50965"/>
                </a:lnTo>
                <a:lnTo>
                  <a:pt x="22491" y="0"/>
                </a:lnTo>
                <a:close/>
              </a:path>
              <a:path w="55245" h="56514">
                <a:moveTo>
                  <a:pt x="55206" y="0"/>
                </a:moveTo>
                <a:lnTo>
                  <a:pt x="40106" y="0"/>
                </a:lnTo>
                <a:lnTo>
                  <a:pt x="33883" y="50965"/>
                </a:lnTo>
                <a:lnTo>
                  <a:pt x="48981" y="50965"/>
                </a:lnTo>
                <a:lnTo>
                  <a:pt x="55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087" y="3402693"/>
            <a:ext cx="132049" cy="89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2939" y="3415356"/>
            <a:ext cx="110191" cy="76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6577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22479" y="0"/>
                </a:moveTo>
                <a:lnTo>
                  <a:pt x="7378" y="0"/>
                </a:lnTo>
                <a:lnTo>
                  <a:pt x="0" y="56248"/>
                </a:lnTo>
                <a:lnTo>
                  <a:pt x="48336" y="56248"/>
                </a:lnTo>
                <a:lnTo>
                  <a:pt x="48980" y="50965"/>
                </a:lnTo>
                <a:lnTo>
                  <a:pt x="15722" y="50965"/>
                </a:lnTo>
                <a:lnTo>
                  <a:pt x="22479" y="0"/>
                </a:lnTo>
                <a:close/>
              </a:path>
              <a:path w="55245" h="56514">
                <a:moveTo>
                  <a:pt x="55194" y="0"/>
                </a:moveTo>
                <a:lnTo>
                  <a:pt x="40093" y="0"/>
                </a:lnTo>
                <a:lnTo>
                  <a:pt x="33870" y="50965"/>
                </a:lnTo>
                <a:lnTo>
                  <a:pt x="48980" y="50965"/>
                </a:lnTo>
                <a:lnTo>
                  <a:pt x="551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68367" y="346640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150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5984" y="346640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150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31158" y="2744729"/>
            <a:ext cx="568960" cy="502284"/>
          </a:xfrm>
          <a:custGeom>
            <a:avLst/>
            <a:gdLst/>
            <a:ahLst/>
            <a:cxnLst/>
            <a:rect l="l" t="t" r="r" b="b"/>
            <a:pathLst>
              <a:path w="568960" h="502285">
                <a:moveTo>
                  <a:pt x="462762" y="227723"/>
                </a:moveTo>
                <a:lnTo>
                  <a:pt x="366598" y="227723"/>
                </a:lnTo>
                <a:lnTo>
                  <a:pt x="314591" y="455980"/>
                </a:lnTo>
                <a:lnTo>
                  <a:pt x="258546" y="456234"/>
                </a:lnTo>
                <a:lnTo>
                  <a:pt x="211574" y="480923"/>
                </a:lnTo>
                <a:lnTo>
                  <a:pt x="202438" y="501522"/>
                </a:lnTo>
                <a:lnTo>
                  <a:pt x="356577" y="501776"/>
                </a:lnTo>
                <a:lnTo>
                  <a:pt x="372722" y="498554"/>
                </a:lnTo>
                <a:lnTo>
                  <a:pt x="387364" y="490896"/>
                </a:lnTo>
                <a:lnTo>
                  <a:pt x="399417" y="479670"/>
                </a:lnTo>
                <a:lnTo>
                  <a:pt x="407797" y="465747"/>
                </a:lnTo>
                <a:lnTo>
                  <a:pt x="462762" y="227723"/>
                </a:lnTo>
                <a:close/>
              </a:path>
              <a:path w="568960" h="502285">
                <a:moveTo>
                  <a:pt x="568375" y="182537"/>
                </a:moveTo>
                <a:lnTo>
                  <a:pt x="83083" y="182537"/>
                </a:lnTo>
                <a:lnTo>
                  <a:pt x="66975" y="186646"/>
                </a:lnTo>
                <a:lnTo>
                  <a:pt x="52614" y="195105"/>
                </a:lnTo>
                <a:lnTo>
                  <a:pt x="41108" y="207024"/>
                </a:lnTo>
                <a:lnTo>
                  <a:pt x="33566" y="221513"/>
                </a:lnTo>
                <a:lnTo>
                  <a:pt x="0" y="366521"/>
                </a:lnTo>
                <a:lnTo>
                  <a:pt x="761" y="383307"/>
                </a:lnTo>
                <a:lnTo>
                  <a:pt x="7926" y="397057"/>
                </a:lnTo>
                <a:lnTo>
                  <a:pt x="20418" y="406500"/>
                </a:lnTo>
                <a:lnTo>
                  <a:pt x="37160" y="410362"/>
                </a:lnTo>
                <a:lnTo>
                  <a:pt x="181927" y="410438"/>
                </a:lnTo>
                <a:lnTo>
                  <a:pt x="201096" y="406858"/>
                </a:lnTo>
                <a:lnTo>
                  <a:pt x="218076" y="397097"/>
                </a:lnTo>
                <a:lnTo>
                  <a:pt x="231053" y="382620"/>
                </a:lnTo>
                <a:lnTo>
                  <a:pt x="238213" y="364896"/>
                </a:lnTo>
                <a:lnTo>
                  <a:pt x="95504" y="364896"/>
                </a:lnTo>
                <a:lnTo>
                  <a:pt x="127546" y="227723"/>
                </a:lnTo>
                <a:lnTo>
                  <a:pt x="518464" y="227723"/>
                </a:lnTo>
                <a:lnTo>
                  <a:pt x="535654" y="222659"/>
                </a:lnTo>
                <a:lnTo>
                  <a:pt x="550627" y="212709"/>
                </a:lnTo>
                <a:lnTo>
                  <a:pt x="561980" y="198991"/>
                </a:lnTo>
                <a:lnTo>
                  <a:pt x="568312" y="182625"/>
                </a:lnTo>
                <a:close/>
              </a:path>
              <a:path w="568960" h="502285">
                <a:moveTo>
                  <a:pt x="270459" y="227723"/>
                </a:moveTo>
                <a:lnTo>
                  <a:pt x="175247" y="227723"/>
                </a:lnTo>
                <a:lnTo>
                  <a:pt x="143141" y="364896"/>
                </a:lnTo>
                <a:lnTo>
                  <a:pt x="238290" y="364896"/>
                </a:lnTo>
                <a:lnTo>
                  <a:pt x="270459" y="227723"/>
                </a:lnTo>
                <a:close/>
              </a:path>
              <a:path w="568960" h="502285">
                <a:moveTo>
                  <a:pt x="274459" y="0"/>
                </a:moveTo>
                <a:lnTo>
                  <a:pt x="130352" y="0"/>
                </a:lnTo>
                <a:lnTo>
                  <a:pt x="111185" y="3579"/>
                </a:lnTo>
                <a:lnTo>
                  <a:pt x="94183" y="13371"/>
                </a:lnTo>
                <a:lnTo>
                  <a:pt x="81237" y="27817"/>
                </a:lnTo>
                <a:lnTo>
                  <a:pt x="74079" y="45542"/>
                </a:lnTo>
                <a:lnTo>
                  <a:pt x="216750" y="45542"/>
                </a:lnTo>
                <a:lnTo>
                  <a:pt x="185635" y="182537"/>
                </a:lnTo>
                <a:lnTo>
                  <a:pt x="280860" y="182537"/>
                </a:lnTo>
                <a:lnTo>
                  <a:pt x="311763" y="45542"/>
                </a:lnTo>
                <a:lnTo>
                  <a:pt x="311468" y="28087"/>
                </a:lnTo>
                <a:lnTo>
                  <a:pt x="304407" y="13787"/>
                </a:lnTo>
                <a:lnTo>
                  <a:pt x="291691" y="3975"/>
                </a:lnTo>
                <a:lnTo>
                  <a:pt x="274497" y="25"/>
                </a:lnTo>
                <a:close/>
              </a:path>
              <a:path w="568960" h="502285">
                <a:moveTo>
                  <a:pt x="465886" y="0"/>
                </a:moveTo>
                <a:lnTo>
                  <a:pt x="416166" y="0"/>
                </a:lnTo>
                <a:lnTo>
                  <a:pt x="376110" y="182537"/>
                </a:lnTo>
                <a:lnTo>
                  <a:pt x="473011" y="182537"/>
                </a:lnTo>
                <a:lnTo>
                  <a:pt x="503301" y="44234"/>
                </a:lnTo>
                <a:lnTo>
                  <a:pt x="482841" y="3855"/>
                </a:lnTo>
                <a:lnTo>
                  <a:pt x="465874" y="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1630" y="3063896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39">
                <a:moveTo>
                  <a:pt x="58775" y="0"/>
                </a:moveTo>
                <a:lnTo>
                  <a:pt x="11188" y="0"/>
                </a:lnTo>
                <a:lnTo>
                  <a:pt x="0" y="47332"/>
                </a:lnTo>
                <a:lnTo>
                  <a:pt x="604" y="63866"/>
                </a:lnTo>
                <a:lnTo>
                  <a:pt x="7429" y="77500"/>
                </a:lnTo>
                <a:lnTo>
                  <a:pt x="19445" y="87036"/>
                </a:lnTo>
                <a:lnTo>
                  <a:pt x="35623" y="91274"/>
                </a:lnTo>
                <a:lnTo>
                  <a:pt x="37198" y="91274"/>
                </a:lnTo>
                <a:lnTo>
                  <a:pt x="587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8403" y="2744729"/>
            <a:ext cx="381635" cy="410845"/>
          </a:xfrm>
          <a:custGeom>
            <a:avLst/>
            <a:gdLst/>
            <a:ahLst/>
            <a:cxnLst/>
            <a:rect l="l" t="t" r="r" b="b"/>
            <a:pathLst>
              <a:path w="381635" h="410844">
                <a:moveTo>
                  <a:pt x="131241" y="0"/>
                </a:moveTo>
                <a:lnTo>
                  <a:pt x="83934" y="0"/>
                </a:lnTo>
                <a:lnTo>
                  <a:pt x="0" y="364896"/>
                </a:lnTo>
                <a:lnTo>
                  <a:pt x="203" y="364896"/>
                </a:lnTo>
                <a:lnTo>
                  <a:pt x="415" y="382253"/>
                </a:lnTo>
                <a:lnTo>
                  <a:pt x="7419" y="396520"/>
                </a:lnTo>
                <a:lnTo>
                  <a:pt x="20048" y="406342"/>
                </a:lnTo>
                <a:lnTo>
                  <a:pt x="37134" y="410362"/>
                </a:lnTo>
                <a:lnTo>
                  <a:pt x="84721" y="410806"/>
                </a:lnTo>
                <a:lnTo>
                  <a:pt x="127165" y="228079"/>
                </a:lnTo>
                <a:lnTo>
                  <a:pt x="269836" y="228079"/>
                </a:lnTo>
                <a:lnTo>
                  <a:pt x="249318" y="186049"/>
                </a:lnTo>
                <a:lnTo>
                  <a:pt x="233032" y="182511"/>
                </a:lnTo>
                <a:lnTo>
                  <a:pt x="137642" y="182168"/>
                </a:lnTo>
                <a:lnTo>
                  <a:pt x="168541" y="45542"/>
                </a:lnTo>
                <a:lnTo>
                  <a:pt x="168248" y="28131"/>
                </a:lnTo>
                <a:lnTo>
                  <a:pt x="161183" y="13830"/>
                </a:lnTo>
                <a:lnTo>
                  <a:pt x="148463" y="4015"/>
                </a:lnTo>
                <a:lnTo>
                  <a:pt x="131267" y="63"/>
                </a:lnTo>
                <a:close/>
              </a:path>
              <a:path w="381635" h="410844">
                <a:moveTo>
                  <a:pt x="269836" y="228079"/>
                </a:moveTo>
                <a:lnTo>
                  <a:pt x="175742" y="228079"/>
                </a:lnTo>
                <a:lnTo>
                  <a:pt x="132448" y="410438"/>
                </a:lnTo>
                <a:lnTo>
                  <a:pt x="326097" y="410730"/>
                </a:lnTo>
                <a:lnTo>
                  <a:pt x="373800" y="382952"/>
                </a:lnTo>
                <a:lnTo>
                  <a:pt x="381038" y="364896"/>
                </a:lnTo>
                <a:lnTo>
                  <a:pt x="238112" y="364896"/>
                </a:lnTo>
                <a:lnTo>
                  <a:pt x="269836" y="228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9647" y="2744727"/>
            <a:ext cx="487045" cy="410845"/>
          </a:xfrm>
          <a:custGeom>
            <a:avLst/>
            <a:gdLst/>
            <a:ahLst/>
            <a:cxnLst/>
            <a:rect l="l" t="t" r="r" b="b"/>
            <a:pathLst>
              <a:path w="487045" h="410844">
                <a:moveTo>
                  <a:pt x="486765" y="91084"/>
                </a:moveTo>
                <a:lnTo>
                  <a:pt x="53873" y="91084"/>
                </a:lnTo>
                <a:lnTo>
                  <a:pt x="35517" y="95321"/>
                </a:lnTo>
                <a:lnTo>
                  <a:pt x="19373" y="105176"/>
                </a:lnTo>
                <a:lnTo>
                  <a:pt x="7078" y="119339"/>
                </a:lnTo>
                <a:lnTo>
                  <a:pt x="266" y="136499"/>
                </a:lnTo>
                <a:lnTo>
                  <a:pt x="114" y="136499"/>
                </a:lnTo>
                <a:lnTo>
                  <a:pt x="0" y="136994"/>
                </a:lnTo>
                <a:lnTo>
                  <a:pt x="97878" y="136994"/>
                </a:lnTo>
                <a:lnTo>
                  <a:pt x="34734" y="410438"/>
                </a:lnTo>
                <a:lnTo>
                  <a:pt x="84340" y="410438"/>
                </a:lnTo>
                <a:lnTo>
                  <a:pt x="102292" y="407301"/>
                </a:lnTo>
                <a:lnTo>
                  <a:pt x="118435" y="398686"/>
                </a:lnTo>
                <a:lnTo>
                  <a:pt x="131294" y="385787"/>
                </a:lnTo>
                <a:lnTo>
                  <a:pt x="139395" y="369798"/>
                </a:lnTo>
                <a:lnTo>
                  <a:pt x="193243" y="136626"/>
                </a:lnTo>
                <a:lnTo>
                  <a:pt x="430479" y="136626"/>
                </a:lnTo>
                <a:lnTo>
                  <a:pt x="449646" y="133048"/>
                </a:lnTo>
                <a:lnTo>
                  <a:pt x="466623" y="123290"/>
                </a:lnTo>
                <a:lnTo>
                  <a:pt x="479599" y="108814"/>
                </a:lnTo>
                <a:lnTo>
                  <a:pt x="486765" y="91084"/>
                </a:lnTo>
                <a:close/>
              </a:path>
              <a:path w="487045" h="410844">
                <a:moveTo>
                  <a:pt x="224358" y="0"/>
                </a:moveTo>
                <a:lnTo>
                  <a:pt x="174929" y="0"/>
                </a:lnTo>
                <a:lnTo>
                  <a:pt x="156937" y="3152"/>
                </a:lnTo>
                <a:lnTo>
                  <a:pt x="140760" y="11807"/>
                </a:lnTo>
                <a:lnTo>
                  <a:pt x="127888" y="24763"/>
                </a:lnTo>
                <a:lnTo>
                  <a:pt x="119811" y="40817"/>
                </a:lnTo>
                <a:lnTo>
                  <a:pt x="108356" y="91084"/>
                </a:lnTo>
                <a:lnTo>
                  <a:pt x="203631" y="91084"/>
                </a:lnTo>
                <a:lnTo>
                  <a:pt x="224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7004" y="2927175"/>
            <a:ext cx="339091" cy="319405"/>
          </a:xfrm>
          <a:custGeom>
            <a:avLst/>
            <a:gdLst/>
            <a:ahLst/>
            <a:cxnLst/>
            <a:rect l="l" t="t" r="r" b="b"/>
            <a:pathLst>
              <a:path w="339089" h="319405">
                <a:moveTo>
                  <a:pt x="258825" y="182448"/>
                </a:moveTo>
                <a:lnTo>
                  <a:pt x="163550" y="182448"/>
                </a:lnTo>
                <a:lnTo>
                  <a:pt x="142824" y="273532"/>
                </a:lnTo>
                <a:lnTo>
                  <a:pt x="95097" y="273900"/>
                </a:lnTo>
                <a:lnTo>
                  <a:pt x="101" y="273900"/>
                </a:lnTo>
                <a:lnTo>
                  <a:pt x="314" y="291252"/>
                </a:lnTo>
                <a:lnTo>
                  <a:pt x="7318" y="305519"/>
                </a:lnTo>
                <a:lnTo>
                  <a:pt x="19946" y="315340"/>
                </a:lnTo>
                <a:lnTo>
                  <a:pt x="37033" y="319354"/>
                </a:lnTo>
                <a:lnTo>
                  <a:pt x="187159" y="319138"/>
                </a:lnTo>
                <a:lnTo>
                  <a:pt x="229636" y="293554"/>
                </a:lnTo>
                <a:lnTo>
                  <a:pt x="236931" y="278574"/>
                </a:lnTo>
                <a:lnTo>
                  <a:pt x="258825" y="182448"/>
                </a:lnTo>
                <a:close/>
              </a:path>
              <a:path w="339089" h="319405">
                <a:moveTo>
                  <a:pt x="290791" y="45631"/>
                </a:moveTo>
                <a:lnTo>
                  <a:pt x="194856" y="45631"/>
                </a:lnTo>
                <a:lnTo>
                  <a:pt x="174790" y="136728"/>
                </a:lnTo>
                <a:lnTo>
                  <a:pt x="77431" y="136817"/>
                </a:lnTo>
                <a:lnTo>
                  <a:pt x="30615" y="161286"/>
                </a:lnTo>
                <a:lnTo>
                  <a:pt x="0" y="273900"/>
                </a:lnTo>
                <a:lnTo>
                  <a:pt x="95097" y="273900"/>
                </a:lnTo>
                <a:lnTo>
                  <a:pt x="116839" y="182448"/>
                </a:lnTo>
                <a:lnTo>
                  <a:pt x="260794" y="182448"/>
                </a:lnTo>
                <a:lnTo>
                  <a:pt x="279907" y="178818"/>
                </a:lnTo>
                <a:lnTo>
                  <a:pt x="296824" y="169051"/>
                </a:lnTo>
                <a:lnTo>
                  <a:pt x="309750" y="154600"/>
                </a:lnTo>
                <a:lnTo>
                  <a:pt x="316890" y="136918"/>
                </a:lnTo>
                <a:lnTo>
                  <a:pt x="269278" y="136906"/>
                </a:lnTo>
                <a:lnTo>
                  <a:pt x="290791" y="45631"/>
                </a:lnTo>
                <a:close/>
              </a:path>
              <a:path w="339089" h="319405">
                <a:moveTo>
                  <a:pt x="317652" y="136728"/>
                </a:moveTo>
                <a:lnTo>
                  <a:pt x="269278" y="136906"/>
                </a:lnTo>
                <a:lnTo>
                  <a:pt x="317012" y="136906"/>
                </a:lnTo>
                <a:lnTo>
                  <a:pt x="317652" y="136728"/>
                </a:lnTo>
                <a:close/>
              </a:path>
              <a:path w="339089" h="319405">
                <a:moveTo>
                  <a:pt x="301218" y="0"/>
                </a:moveTo>
                <a:lnTo>
                  <a:pt x="108864" y="0"/>
                </a:lnTo>
                <a:lnTo>
                  <a:pt x="90821" y="3169"/>
                </a:lnTo>
                <a:lnTo>
                  <a:pt x="74612" y="11869"/>
                </a:lnTo>
                <a:lnTo>
                  <a:pt x="61737" y="24887"/>
                </a:lnTo>
                <a:lnTo>
                  <a:pt x="53695" y="41008"/>
                </a:lnTo>
                <a:lnTo>
                  <a:pt x="52641" y="45631"/>
                </a:lnTo>
                <a:lnTo>
                  <a:pt x="338569" y="45631"/>
                </a:lnTo>
                <a:lnTo>
                  <a:pt x="338429" y="45542"/>
                </a:lnTo>
                <a:lnTo>
                  <a:pt x="338209" y="28131"/>
                </a:lnTo>
                <a:lnTo>
                  <a:pt x="331152" y="13831"/>
                </a:lnTo>
                <a:lnTo>
                  <a:pt x="318437" y="4020"/>
                </a:lnTo>
                <a:lnTo>
                  <a:pt x="301218" y="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6924" y="3064157"/>
            <a:ext cx="59690" cy="91440"/>
          </a:xfrm>
          <a:custGeom>
            <a:avLst/>
            <a:gdLst/>
            <a:ahLst/>
            <a:cxnLst/>
            <a:rect l="l" t="t" r="r" b="b"/>
            <a:pathLst>
              <a:path w="59689" h="91439">
                <a:moveTo>
                  <a:pt x="21589" y="0"/>
                </a:moveTo>
                <a:lnTo>
                  <a:pt x="0" y="91376"/>
                </a:lnTo>
                <a:lnTo>
                  <a:pt x="47663" y="91008"/>
                </a:lnTo>
                <a:lnTo>
                  <a:pt x="59296" y="41833"/>
                </a:lnTo>
                <a:lnTo>
                  <a:pt x="57865" y="25706"/>
                </a:lnTo>
                <a:lnTo>
                  <a:pt x="50434" y="12572"/>
                </a:lnTo>
                <a:lnTo>
                  <a:pt x="38007" y="3611"/>
                </a:lnTo>
                <a:lnTo>
                  <a:pt x="215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3354" y="2835817"/>
            <a:ext cx="454659" cy="410845"/>
          </a:xfrm>
          <a:custGeom>
            <a:avLst/>
            <a:gdLst/>
            <a:ahLst/>
            <a:cxnLst/>
            <a:rect l="l" t="t" r="r" b="b"/>
            <a:pathLst>
              <a:path w="454660" h="410844">
                <a:moveTo>
                  <a:pt x="333273" y="365252"/>
                </a:moveTo>
                <a:lnTo>
                  <a:pt x="228" y="365252"/>
                </a:lnTo>
                <a:lnTo>
                  <a:pt x="272" y="381872"/>
                </a:lnTo>
                <a:lnTo>
                  <a:pt x="6562" y="395727"/>
                </a:lnTo>
                <a:lnTo>
                  <a:pt x="18077" y="405640"/>
                </a:lnTo>
                <a:lnTo>
                  <a:pt x="33794" y="410438"/>
                </a:lnTo>
                <a:lnTo>
                  <a:pt x="322948" y="410438"/>
                </a:lnTo>
                <a:lnTo>
                  <a:pt x="333273" y="365252"/>
                </a:lnTo>
                <a:close/>
              </a:path>
              <a:path w="454660" h="410844">
                <a:moveTo>
                  <a:pt x="417283" y="0"/>
                </a:moveTo>
                <a:lnTo>
                  <a:pt x="82181" y="0"/>
                </a:lnTo>
                <a:lnTo>
                  <a:pt x="64887" y="2911"/>
                </a:lnTo>
                <a:lnTo>
                  <a:pt x="49228" y="10936"/>
                </a:lnTo>
                <a:lnTo>
                  <a:pt x="36508" y="23011"/>
                </a:lnTo>
                <a:lnTo>
                  <a:pt x="28028" y="38074"/>
                </a:lnTo>
                <a:lnTo>
                  <a:pt x="26314" y="45897"/>
                </a:lnTo>
                <a:lnTo>
                  <a:pt x="357073" y="45897"/>
                </a:lnTo>
                <a:lnTo>
                  <a:pt x="337362" y="134175"/>
                </a:lnTo>
                <a:lnTo>
                  <a:pt x="151028" y="134175"/>
                </a:lnTo>
                <a:lnTo>
                  <a:pt x="93551" y="137147"/>
                </a:lnTo>
                <a:lnTo>
                  <a:pt x="63069" y="143136"/>
                </a:lnTo>
                <a:lnTo>
                  <a:pt x="49392" y="156644"/>
                </a:lnTo>
                <a:lnTo>
                  <a:pt x="42329" y="182168"/>
                </a:lnTo>
                <a:lnTo>
                  <a:pt x="31691" y="229361"/>
                </a:lnTo>
                <a:lnTo>
                  <a:pt x="17587" y="290231"/>
                </a:lnTo>
                <a:lnTo>
                  <a:pt x="5272" y="342840"/>
                </a:lnTo>
                <a:lnTo>
                  <a:pt x="0" y="365252"/>
                </a:lnTo>
                <a:lnTo>
                  <a:pt x="95084" y="365252"/>
                </a:lnTo>
                <a:lnTo>
                  <a:pt x="107795" y="313388"/>
                </a:lnTo>
                <a:lnTo>
                  <a:pt x="115376" y="281811"/>
                </a:lnTo>
                <a:lnTo>
                  <a:pt x="120838" y="257661"/>
                </a:lnTo>
                <a:lnTo>
                  <a:pt x="127190" y="228079"/>
                </a:lnTo>
                <a:lnTo>
                  <a:pt x="148089" y="200326"/>
                </a:lnTo>
                <a:lnTo>
                  <a:pt x="183937" y="186831"/>
                </a:lnTo>
                <a:lnTo>
                  <a:pt x="217837" y="182482"/>
                </a:lnTo>
                <a:lnTo>
                  <a:pt x="232892" y="182168"/>
                </a:lnTo>
                <a:lnTo>
                  <a:pt x="380492" y="182168"/>
                </a:lnTo>
                <a:lnTo>
                  <a:pt x="397838" y="178428"/>
                </a:lnTo>
                <a:lnTo>
                  <a:pt x="414269" y="168608"/>
                </a:lnTo>
                <a:lnTo>
                  <a:pt x="426797" y="154344"/>
                </a:lnTo>
                <a:lnTo>
                  <a:pt x="433669" y="137147"/>
                </a:lnTo>
                <a:lnTo>
                  <a:pt x="433768" y="136994"/>
                </a:lnTo>
                <a:lnTo>
                  <a:pt x="454515" y="45897"/>
                </a:lnTo>
                <a:lnTo>
                  <a:pt x="454290" y="28131"/>
                </a:lnTo>
                <a:lnTo>
                  <a:pt x="447225" y="13830"/>
                </a:lnTo>
                <a:lnTo>
                  <a:pt x="434505" y="4015"/>
                </a:lnTo>
                <a:lnTo>
                  <a:pt x="417309" y="63"/>
                </a:lnTo>
                <a:close/>
              </a:path>
              <a:path w="454660" h="410844">
                <a:moveTo>
                  <a:pt x="380492" y="182168"/>
                </a:moveTo>
                <a:lnTo>
                  <a:pt x="232892" y="182168"/>
                </a:lnTo>
                <a:lnTo>
                  <a:pt x="379196" y="182448"/>
                </a:lnTo>
                <a:lnTo>
                  <a:pt x="380492" y="182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7004" y="2927175"/>
            <a:ext cx="339091" cy="319405"/>
          </a:xfrm>
          <a:custGeom>
            <a:avLst/>
            <a:gdLst/>
            <a:ahLst/>
            <a:cxnLst/>
            <a:rect l="l" t="t" r="r" b="b"/>
            <a:pathLst>
              <a:path w="339089" h="319405">
                <a:moveTo>
                  <a:pt x="258825" y="182448"/>
                </a:moveTo>
                <a:lnTo>
                  <a:pt x="163550" y="182448"/>
                </a:lnTo>
                <a:lnTo>
                  <a:pt x="142824" y="273532"/>
                </a:lnTo>
                <a:lnTo>
                  <a:pt x="95097" y="273900"/>
                </a:lnTo>
                <a:lnTo>
                  <a:pt x="101" y="273900"/>
                </a:lnTo>
                <a:lnTo>
                  <a:pt x="314" y="291252"/>
                </a:lnTo>
                <a:lnTo>
                  <a:pt x="7318" y="305519"/>
                </a:lnTo>
                <a:lnTo>
                  <a:pt x="19946" y="315340"/>
                </a:lnTo>
                <a:lnTo>
                  <a:pt x="37033" y="319354"/>
                </a:lnTo>
                <a:lnTo>
                  <a:pt x="187159" y="319138"/>
                </a:lnTo>
                <a:lnTo>
                  <a:pt x="229636" y="293554"/>
                </a:lnTo>
                <a:lnTo>
                  <a:pt x="236931" y="278574"/>
                </a:lnTo>
                <a:lnTo>
                  <a:pt x="258825" y="182448"/>
                </a:lnTo>
                <a:close/>
              </a:path>
              <a:path w="339089" h="319405">
                <a:moveTo>
                  <a:pt x="290791" y="45631"/>
                </a:moveTo>
                <a:lnTo>
                  <a:pt x="194856" y="45631"/>
                </a:lnTo>
                <a:lnTo>
                  <a:pt x="174790" y="136728"/>
                </a:lnTo>
                <a:lnTo>
                  <a:pt x="77431" y="136817"/>
                </a:lnTo>
                <a:lnTo>
                  <a:pt x="30615" y="161286"/>
                </a:lnTo>
                <a:lnTo>
                  <a:pt x="0" y="273900"/>
                </a:lnTo>
                <a:lnTo>
                  <a:pt x="95097" y="273900"/>
                </a:lnTo>
                <a:lnTo>
                  <a:pt x="116839" y="182448"/>
                </a:lnTo>
                <a:lnTo>
                  <a:pt x="260794" y="182448"/>
                </a:lnTo>
                <a:lnTo>
                  <a:pt x="279907" y="178818"/>
                </a:lnTo>
                <a:lnTo>
                  <a:pt x="296824" y="169051"/>
                </a:lnTo>
                <a:lnTo>
                  <a:pt x="309750" y="154600"/>
                </a:lnTo>
                <a:lnTo>
                  <a:pt x="316890" y="136918"/>
                </a:lnTo>
                <a:lnTo>
                  <a:pt x="269278" y="136906"/>
                </a:lnTo>
                <a:lnTo>
                  <a:pt x="290791" y="45631"/>
                </a:lnTo>
                <a:close/>
              </a:path>
              <a:path w="339089" h="319405">
                <a:moveTo>
                  <a:pt x="317652" y="136728"/>
                </a:moveTo>
                <a:lnTo>
                  <a:pt x="269278" y="136906"/>
                </a:lnTo>
                <a:lnTo>
                  <a:pt x="317012" y="136906"/>
                </a:lnTo>
                <a:lnTo>
                  <a:pt x="317652" y="136728"/>
                </a:lnTo>
                <a:close/>
              </a:path>
              <a:path w="339089" h="319405">
                <a:moveTo>
                  <a:pt x="301218" y="0"/>
                </a:moveTo>
                <a:lnTo>
                  <a:pt x="108864" y="0"/>
                </a:lnTo>
                <a:lnTo>
                  <a:pt x="90821" y="3169"/>
                </a:lnTo>
                <a:lnTo>
                  <a:pt x="74612" y="11869"/>
                </a:lnTo>
                <a:lnTo>
                  <a:pt x="61737" y="24887"/>
                </a:lnTo>
                <a:lnTo>
                  <a:pt x="53695" y="41008"/>
                </a:lnTo>
                <a:lnTo>
                  <a:pt x="52641" y="45631"/>
                </a:lnTo>
                <a:lnTo>
                  <a:pt x="338569" y="45631"/>
                </a:lnTo>
                <a:lnTo>
                  <a:pt x="338429" y="45542"/>
                </a:lnTo>
                <a:lnTo>
                  <a:pt x="338209" y="28131"/>
                </a:lnTo>
                <a:lnTo>
                  <a:pt x="331152" y="13831"/>
                </a:lnTo>
                <a:lnTo>
                  <a:pt x="318437" y="4020"/>
                </a:lnTo>
                <a:lnTo>
                  <a:pt x="301218" y="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924" y="2790271"/>
            <a:ext cx="212534" cy="91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4969" y="2972447"/>
            <a:ext cx="215811" cy="91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84201" y="3154951"/>
            <a:ext cx="270510" cy="320040"/>
          </a:xfrm>
          <a:custGeom>
            <a:avLst/>
            <a:gdLst/>
            <a:ahLst/>
            <a:cxnLst/>
            <a:rect l="l" t="t" r="r" b="b"/>
            <a:pathLst>
              <a:path w="270509" h="320039">
                <a:moveTo>
                  <a:pt x="169316" y="0"/>
                </a:moveTo>
                <a:lnTo>
                  <a:pt x="0" y="319608"/>
                </a:lnTo>
                <a:lnTo>
                  <a:pt x="101587" y="319608"/>
                </a:lnTo>
                <a:lnTo>
                  <a:pt x="270052" y="126"/>
                </a:lnTo>
                <a:lnTo>
                  <a:pt x="1693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02842" y="3155096"/>
            <a:ext cx="193040" cy="320040"/>
          </a:xfrm>
          <a:custGeom>
            <a:avLst/>
            <a:gdLst/>
            <a:ahLst/>
            <a:cxnLst/>
            <a:rect l="l" t="t" r="r" b="b"/>
            <a:pathLst>
              <a:path w="193040" h="320039">
                <a:moveTo>
                  <a:pt x="168440" y="0"/>
                </a:moveTo>
                <a:lnTo>
                  <a:pt x="0" y="319468"/>
                </a:lnTo>
                <a:lnTo>
                  <a:pt x="24231" y="319468"/>
                </a:lnTo>
                <a:lnTo>
                  <a:pt x="192747" y="25"/>
                </a:lnTo>
                <a:lnTo>
                  <a:pt x="168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76059" y="3044859"/>
            <a:ext cx="282575" cy="248285"/>
          </a:xfrm>
          <a:custGeom>
            <a:avLst/>
            <a:gdLst/>
            <a:ahLst/>
            <a:cxnLst/>
            <a:rect l="l" t="t" r="r" b="b"/>
            <a:pathLst>
              <a:path w="282575" h="248285">
                <a:moveTo>
                  <a:pt x="265966" y="18897"/>
                </a:moveTo>
                <a:lnTo>
                  <a:pt x="238074" y="18897"/>
                </a:lnTo>
                <a:lnTo>
                  <a:pt x="43230" y="247700"/>
                </a:lnTo>
                <a:lnTo>
                  <a:pt x="68719" y="247700"/>
                </a:lnTo>
                <a:lnTo>
                  <a:pt x="265966" y="18897"/>
                </a:lnTo>
                <a:close/>
              </a:path>
              <a:path w="282575" h="248285">
                <a:moveTo>
                  <a:pt x="282257" y="0"/>
                </a:moveTo>
                <a:lnTo>
                  <a:pt x="4521" y="0"/>
                </a:lnTo>
                <a:lnTo>
                  <a:pt x="0" y="19037"/>
                </a:lnTo>
                <a:lnTo>
                  <a:pt x="265966" y="18897"/>
                </a:lnTo>
                <a:lnTo>
                  <a:pt x="2822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4167" y="2608098"/>
            <a:ext cx="583565" cy="684530"/>
          </a:xfrm>
          <a:custGeom>
            <a:avLst/>
            <a:gdLst/>
            <a:ahLst/>
            <a:cxnLst/>
            <a:rect l="l" t="t" r="r" b="b"/>
            <a:pathLst>
              <a:path w="583564" h="684529">
                <a:moveTo>
                  <a:pt x="583425" y="0"/>
                </a:moveTo>
                <a:lnTo>
                  <a:pt x="521208" y="0"/>
                </a:lnTo>
                <a:lnTo>
                  <a:pt x="502045" y="3578"/>
                </a:lnTo>
                <a:lnTo>
                  <a:pt x="485068" y="13336"/>
                </a:lnTo>
                <a:lnTo>
                  <a:pt x="472089" y="27812"/>
                </a:lnTo>
                <a:lnTo>
                  <a:pt x="464921" y="45542"/>
                </a:lnTo>
                <a:lnTo>
                  <a:pt x="464743" y="45542"/>
                </a:lnTo>
                <a:lnTo>
                  <a:pt x="391858" y="364705"/>
                </a:lnTo>
                <a:lnTo>
                  <a:pt x="54851" y="364705"/>
                </a:lnTo>
                <a:lnTo>
                  <a:pt x="37044" y="369357"/>
                </a:lnTo>
                <a:lnTo>
                  <a:pt x="21459" y="379279"/>
                </a:lnTo>
                <a:lnTo>
                  <a:pt x="9613" y="393248"/>
                </a:lnTo>
                <a:lnTo>
                  <a:pt x="3022" y="410044"/>
                </a:lnTo>
                <a:lnTo>
                  <a:pt x="2768" y="410044"/>
                </a:lnTo>
                <a:lnTo>
                  <a:pt x="0" y="421690"/>
                </a:lnTo>
                <a:lnTo>
                  <a:pt x="307060" y="421690"/>
                </a:lnTo>
                <a:lnTo>
                  <a:pt x="80518" y="684466"/>
                </a:lnTo>
                <a:lnTo>
                  <a:pt x="178041" y="684466"/>
                </a:lnTo>
                <a:lnTo>
                  <a:pt x="369773" y="455587"/>
                </a:lnTo>
                <a:lnTo>
                  <a:pt x="479057" y="455587"/>
                </a:lnTo>
                <a:lnTo>
                  <a:pt x="493572" y="392483"/>
                </a:lnTo>
                <a:lnTo>
                  <a:pt x="524824" y="256242"/>
                </a:lnTo>
                <a:lnTo>
                  <a:pt x="583425" y="0"/>
                </a:lnTo>
                <a:close/>
              </a:path>
              <a:path w="583564" h="684529">
                <a:moveTo>
                  <a:pt x="479057" y="455587"/>
                </a:moveTo>
                <a:lnTo>
                  <a:pt x="370293" y="455587"/>
                </a:lnTo>
                <a:lnTo>
                  <a:pt x="326212" y="649973"/>
                </a:lnTo>
                <a:lnTo>
                  <a:pt x="404533" y="649973"/>
                </a:lnTo>
                <a:lnTo>
                  <a:pt x="421615" y="647893"/>
                </a:lnTo>
                <a:lnTo>
                  <a:pt x="442963" y="610387"/>
                </a:lnTo>
                <a:lnTo>
                  <a:pt x="455129" y="559049"/>
                </a:lnTo>
                <a:lnTo>
                  <a:pt x="465923" y="512510"/>
                </a:lnTo>
                <a:lnTo>
                  <a:pt x="479057" y="455587"/>
                </a:lnTo>
                <a:close/>
              </a:path>
              <a:path w="583564" h="684529">
                <a:moveTo>
                  <a:pt x="351345" y="136994"/>
                </a:moveTo>
                <a:lnTo>
                  <a:pt x="247294" y="136994"/>
                </a:lnTo>
                <a:lnTo>
                  <a:pt x="208414" y="158433"/>
                </a:lnTo>
                <a:lnTo>
                  <a:pt x="156400" y="364705"/>
                </a:lnTo>
                <a:lnTo>
                  <a:pt x="299237" y="364705"/>
                </a:lnTo>
                <a:lnTo>
                  <a:pt x="351345" y="136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5448" y="2608102"/>
            <a:ext cx="877569" cy="866775"/>
          </a:xfrm>
          <a:custGeom>
            <a:avLst/>
            <a:gdLst/>
            <a:ahLst/>
            <a:cxnLst/>
            <a:rect l="l" t="t" r="r" b="b"/>
            <a:pathLst>
              <a:path w="877570" h="866775">
                <a:moveTo>
                  <a:pt x="619442" y="455790"/>
                </a:moveTo>
                <a:lnTo>
                  <a:pt x="474802" y="455790"/>
                </a:lnTo>
                <a:lnTo>
                  <a:pt x="621665" y="592378"/>
                </a:lnTo>
                <a:lnTo>
                  <a:pt x="612089" y="592378"/>
                </a:lnTo>
                <a:lnTo>
                  <a:pt x="588394" y="658020"/>
                </a:lnTo>
                <a:lnTo>
                  <a:pt x="564708" y="706902"/>
                </a:lnTo>
                <a:lnTo>
                  <a:pt x="532638" y="756970"/>
                </a:lnTo>
                <a:lnTo>
                  <a:pt x="487841" y="801060"/>
                </a:lnTo>
                <a:lnTo>
                  <a:pt x="440045" y="826585"/>
                </a:lnTo>
                <a:lnTo>
                  <a:pt x="394806" y="838366"/>
                </a:lnTo>
                <a:lnTo>
                  <a:pt x="357682" y="841222"/>
                </a:lnTo>
                <a:lnTo>
                  <a:pt x="31381" y="841222"/>
                </a:lnTo>
                <a:lnTo>
                  <a:pt x="0" y="866457"/>
                </a:lnTo>
                <a:lnTo>
                  <a:pt x="381025" y="866012"/>
                </a:lnTo>
                <a:lnTo>
                  <a:pt x="433398" y="858666"/>
                </a:lnTo>
                <a:lnTo>
                  <a:pt x="478876" y="838676"/>
                </a:lnTo>
                <a:lnTo>
                  <a:pt x="517806" y="809120"/>
                </a:lnTo>
                <a:lnTo>
                  <a:pt x="550534" y="773073"/>
                </a:lnTo>
                <a:lnTo>
                  <a:pt x="577404" y="733611"/>
                </a:lnTo>
                <a:lnTo>
                  <a:pt x="598764" y="693810"/>
                </a:lnTo>
                <a:lnTo>
                  <a:pt x="614958" y="656746"/>
                </a:lnTo>
                <a:lnTo>
                  <a:pt x="633234" y="603135"/>
                </a:lnTo>
                <a:lnTo>
                  <a:pt x="774490" y="603135"/>
                </a:lnTo>
                <a:lnTo>
                  <a:pt x="619442" y="455790"/>
                </a:lnTo>
                <a:close/>
              </a:path>
              <a:path w="877570" h="866775">
                <a:moveTo>
                  <a:pt x="579386" y="0"/>
                </a:moveTo>
                <a:lnTo>
                  <a:pt x="557618" y="0"/>
                </a:lnTo>
                <a:lnTo>
                  <a:pt x="483587" y="323581"/>
                </a:lnTo>
                <a:lnTo>
                  <a:pt x="453014" y="456634"/>
                </a:lnTo>
                <a:lnTo>
                  <a:pt x="439739" y="514162"/>
                </a:lnTo>
                <a:lnTo>
                  <a:pt x="428730" y="561625"/>
                </a:lnTo>
                <a:lnTo>
                  <a:pt x="416280" y="614159"/>
                </a:lnTo>
                <a:lnTo>
                  <a:pt x="415734" y="616267"/>
                </a:lnTo>
                <a:lnTo>
                  <a:pt x="414731" y="620356"/>
                </a:lnTo>
                <a:lnTo>
                  <a:pt x="409997" y="637032"/>
                </a:lnTo>
                <a:lnTo>
                  <a:pt x="402058" y="651317"/>
                </a:lnTo>
                <a:lnTo>
                  <a:pt x="387586" y="661295"/>
                </a:lnTo>
                <a:lnTo>
                  <a:pt x="363258" y="665048"/>
                </a:lnTo>
                <a:lnTo>
                  <a:pt x="281508" y="665048"/>
                </a:lnTo>
                <a:lnTo>
                  <a:pt x="277101" y="684453"/>
                </a:lnTo>
                <a:lnTo>
                  <a:pt x="377075" y="684453"/>
                </a:lnTo>
                <a:lnTo>
                  <a:pt x="394740" y="681323"/>
                </a:lnTo>
                <a:lnTo>
                  <a:pt x="410668" y="672765"/>
                </a:lnTo>
                <a:lnTo>
                  <a:pt x="423465" y="660027"/>
                </a:lnTo>
                <a:lnTo>
                  <a:pt x="431736" y="644359"/>
                </a:lnTo>
                <a:lnTo>
                  <a:pt x="474586" y="455790"/>
                </a:lnTo>
                <a:lnTo>
                  <a:pt x="813320" y="455790"/>
                </a:lnTo>
                <a:lnTo>
                  <a:pt x="856274" y="433900"/>
                </a:lnTo>
                <a:lnTo>
                  <a:pt x="877417" y="364705"/>
                </a:lnTo>
                <a:lnTo>
                  <a:pt x="496150" y="364705"/>
                </a:lnTo>
                <a:lnTo>
                  <a:pt x="515721" y="273875"/>
                </a:lnTo>
                <a:lnTo>
                  <a:pt x="716457" y="273875"/>
                </a:lnTo>
                <a:lnTo>
                  <a:pt x="731787" y="269438"/>
                </a:lnTo>
                <a:lnTo>
                  <a:pt x="745423" y="261056"/>
                </a:lnTo>
                <a:lnTo>
                  <a:pt x="756387" y="249524"/>
                </a:lnTo>
                <a:lnTo>
                  <a:pt x="763701" y="235635"/>
                </a:lnTo>
                <a:lnTo>
                  <a:pt x="775500" y="182168"/>
                </a:lnTo>
                <a:lnTo>
                  <a:pt x="537298" y="182168"/>
                </a:lnTo>
                <a:lnTo>
                  <a:pt x="579386" y="0"/>
                </a:lnTo>
                <a:close/>
              </a:path>
              <a:path w="877570" h="866775">
                <a:moveTo>
                  <a:pt x="774490" y="603135"/>
                </a:moveTo>
                <a:lnTo>
                  <a:pt x="633234" y="603135"/>
                </a:lnTo>
                <a:lnTo>
                  <a:pt x="671461" y="638695"/>
                </a:lnTo>
                <a:lnTo>
                  <a:pt x="811428" y="638238"/>
                </a:lnTo>
                <a:lnTo>
                  <a:pt x="774490" y="6031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75571" y="3200473"/>
            <a:ext cx="546734" cy="234315"/>
          </a:xfrm>
          <a:custGeom>
            <a:avLst/>
            <a:gdLst/>
            <a:ahLst/>
            <a:cxnLst/>
            <a:rect l="l" t="t" r="r" b="b"/>
            <a:pathLst>
              <a:path w="546735" h="234314">
                <a:moveTo>
                  <a:pt x="546201" y="0"/>
                </a:moveTo>
                <a:lnTo>
                  <a:pt x="440982" y="0"/>
                </a:lnTo>
                <a:lnTo>
                  <a:pt x="434101" y="82217"/>
                </a:lnTo>
                <a:lnTo>
                  <a:pt x="417706" y="124437"/>
                </a:lnTo>
                <a:lnTo>
                  <a:pt x="379102" y="139992"/>
                </a:lnTo>
                <a:lnTo>
                  <a:pt x="305600" y="142214"/>
                </a:lnTo>
                <a:lnTo>
                  <a:pt x="113817" y="142214"/>
                </a:lnTo>
                <a:lnTo>
                  <a:pt x="0" y="233768"/>
                </a:lnTo>
                <a:lnTo>
                  <a:pt x="307555" y="233768"/>
                </a:lnTo>
                <a:lnTo>
                  <a:pt x="342173" y="231115"/>
                </a:lnTo>
                <a:lnTo>
                  <a:pt x="384327" y="220173"/>
                </a:lnTo>
                <a:lnTo>
                  <a:pt x="428824" y="196467"/>
                </a:lnTo>
                <a:lnTo>
                  <a:pt x="470471" y="155524"/>
                </a:lnTo>
                <a:lnTo>
                  <a:pt x="499629" y="110292"/>
                </a:lnTo>
                <a:lnTo>
                  <a:pt x="521866" y="65284"/>
                </a:lnTo>
                <a:lnTo>
                  <a:pt x="537338" y="26515"/>
                </a:lnTo>
                <a:lnTo>
                  <a:pt x="5462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3403" y="2745136"/>
            <a:ext cx="307975" cy="728980"/>
          </a:xfrm>
          <a:custGeom>
            <a:avLst/>
            <a:gdLst/>
            <a:ahLst/>
            <a:cxnLst/>
            <a:rect l="l" t="t" r="r" b="b"/>
            <a:pathLst>
              <a:path w="307975" h="728979">
                <a:moveTo>
                  <a:pt x="151084" y="427875"/>
                </a:moveTo>
                <a:lnTo>
                  <a:pt x="92887" y="427875"/>
                </a:lnTo>
                <a:lnTo>
                  <a:pt x="106143" y="427923"/>
                </a:lnTo>
                <a:lnTo>
                  <a:pt x="116738" y="428809"/>
                </a:lnTo>
                <a:lnTo>
                  <a:pt x="124923" y="431333"/>
                </a:lnTo>
                <a:lnTo>
                  <a:pt x="130949" y="436295"/>
                </a:lnTo>
                <a:lnTo>
                  <a:pt x="134898" y="445960"/>
                </a:lnTo>
                <a:lnTo>
                  <a:pt x="134527" y="460301"/>
                </a:lnTo>
                <a:lnTo>
                  <a:pt x="130342" y="481430"/>
                </a:lnTo>
                <a:lnTo>
                  <a:pt x="122847" y="511454"/>
                </a:lnTo>
                <a:lnTo>
                  <a:pt x="112088" y="554118"/>
                </a:lnTo>
                <a:lnTo>
                  <a:pt x="97643" y="612033"/>
                </a:lnTo>
                <a:lnTo>
                  <a:pt x="68668" y="728853"/>
                </a:lnTo>
                <a:lnTo>
                  <a:pt x="95402" y="728840"/>
                </a:lnTo>
                <a:lnTo>
                  <a:pt x="156425" y="455498"/>
                </a:lnTo>
                <a:lnTo>
                  <a:pt x="156127" y="438087"/>
                </a:lnTo>
                <a:lnTo>
                  <a:pt x="151084" y="427875"/>
                </a:lnTo>
                <a:close/>
              </a:path>
              <a:path w="307975" h="728979">
                <a:moveTo>
                  <a:pt x="285864" y="0"/>
                </a:moveTo>
                <a:lnTo>
                  <a:pt x="219163" y="114998"/>
                </a:lnTo>
                <a:lnTo>
                  <a:pt x="73761" y="114998"/>
                </a:lnTo>
                <a:lnTo>
                  <a:pt x="0" y="427901"/>
                </a:lnTo>
                <a:lnTo>
                  <a:pt x="151084" y="427875"/>
                </a:lnTo>
                <a:lnTo>
                  <a:pt x="149066" y="423787"/>
                </a:lnTo>
                <a:lnTo>
                  <a:pt x="136347" y="413976"/>
                </a:lnTo>
                <a:lnTo>
                  <a:pt x="119100" y="410019"/>
                </a:lnTo>
                <a:lnTo>
                  <a:pt x="26403" y="409956"/>
                </a:lnTo>
                <a:lnTo>
                  <a:pt x="47472" y="318757"/>
                </a:lnTo>
                <a:lnTo>
                  <a:pt x="194805" y="318668"/>
                </a:lnTo>
                <a:lnTo>
                  <a:pt x="209993" y="316418"/>
                </a:lnTo>
                <a:lnTo>
                  <a:pt x="224058" y="310146"/>
                </a:lnTo>
                <a:lnTo>
                  <a:pt x="236130" y="300569"/>
                </a:lnTo>
                <a:lnTo>
                  <a:pt x="245338" y="288404"/>
                </a:lnTo>
                <a:lnTo>
                  <a:pt x="259181" y="227672"/>
                </a:lnTo>
                <a:lnTo>
                  <a:pt x="68529" y="227672"/>
                </a:lnTo>
                <a:lnTo>
                  <a:pt x="89522" y="136804"/>
                </a:lnTo>
                <a:lnTo>
                  <a:pt x="229311" y="136804"/>
                </a:lnTo>
                <a:lnTo>
                  <a:pt x="229895" y="135788"/>
                </a:lnTo>
                <a:lnTo>
                  <a:pt x="230377" y="135788"/>
                </a:lnTo>
                <a:lnTo>
                  <a:pt x="230682" y="134429"/>
                </a:lnTo>
                <a:lnTo>
                  <a:pt x="307873" y="12"/>
                </a:lnTo>
                <a:lnTo>
                  <a:pt x="2858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7166" y="2744974"/>
            <a:ext cx="594994" cy="729615"/>
          </a:xfrm>
          <a:custGeom>
            <a:avLst/>
            <a:gdLst/>
            <a:ahLst/>
            <a:cxnLst/>
            <a:rect l="l" t="t" r="r" b="b"/>
            <a:pathLst>
              <a:path w="594995" h="729614">
                <a:moveTo>
                  <a:pt x="336457" y="318998"/>
                </a:moveTo>
                <a:lnTo>
                  <a:pt x="227063" y="318998"/>
                </a:lnTo>
                <a:lnTo>
                  <a:pt x="205473" y="410121"/>
                </a:lnTo>
                <a:lnTo>
                  <a:pt x="64719" y="410121"/>
                </a:lnTo>
                <a:lnTo>
                  <a:pt x="0" y="684606"/>
                </a:lnTo>
                <a:lnTo>
                  <a:pt x="482" y="701686"/>
                </a:lnTo>
                <a:lnTo>
                  <a:pt x="7564" y="715703"/>
                </a:lnTo>
                <a:lnTo>
                  <a:pt x="20125" y="725341"/>
                </a:lnTo>
                <a:lnTo>
                  <a:pt x="37045" y="729284"/>
                </a:lnTo>
                <a:lnTo>
                  <a:pt x="379387" y="729043"/>
                </a:lnTo>
                <a:lnTo>
                  <a:pt x="392994" y="674036"/>
                </a:lnTo>
                <a:lnTo>
                  <a:pt x="401867" y="638276"/>
                </a:lnTo>
                <a:lnTo>
                  <a:pt x="298907" y="638276"/>
                </a:lnTo>
                <a:lnTo>
                  <a:pt x="156311" y="637908"/>
                </a:lnTo>
                <a:lnTo>
                  <a:pt x="186575" y="501281"/>
                </a:lnTo>
                <a:lnTo>
                  <a:pt x="436136" y="501281"/>
                </a:lnTo>
                <a:lnTo>
                  <a:pt x="440285" y="484827"/>
                </a:lnTo>
                <a:lnTo>
                  <a:pt x="444500" y="466164"/>
                </a:lnTo>
                <a:lnTo>
                  <a:pt x="446409" y="452823"/>
                </a:lnTo>
                <a:lnTo>
                  <a:pt x="445300" y="445731"/>
                </a:lnTo>
                <a:lnTo>
                  <a:pt x="442043" y="444156"/>
                </a:lnTo>
                <a:lnTo>
                  <a:pt x="436051" y="443371"/>
                </a:lnTo>
                <a:lnTo>
                  <a:pt x="429046" y="443141"/>
                </a:lnTo>
                <a:lnTo>
                  <a:pt x="307200" y="443141"/>
                </a:lnTo>
                <a:lnTo>
                  <a:pt x="336457" y="318998"/>
                </a:lnTo>
                <a:close/>
              </a:path>
              <a:path w="594995" h="729614">
                <a:moveTo>
                  <a:pt x="436136" y="501281"/>
                </a:moveTo>
                <a:lnTo>
                  <a:pt x="326301" y="501281"/>
                </a:lnTo>
                <a:lnTo>
                  <a:pt x="298907" y="638276"/>
                </a:lnTo>
                <a:lnTo>
                  <a:pt x="401867" y="638276"/>
                </a:lnTo>
                <a:lnTo>
                  <a:pt x="408652" y="610935"/>
                </a:lnTo>
                <a:lnTo>
                  <a:pt x="423451" y="551598"/>
                </a:lnTo>
                <a:lnTo>
                  <a:pt x="436136" y="501281"/>
                </a:lnTo>
                <a:close/>
              </a:path>
              <a:path w="594995" h="729614">
                <a:moveTo>
                  <a:pt x="428158" y="443111"/>
                </a:moveTo>
                <a:lnTo>
                  <a:pt x="411619" y="443141"/>
                </a:lnTo>
                <a:lnTo>
                  <a:pt x="429046" y="443141"/>
                </a:lnTo>
                <a:lnTo>
                  <a:pt x="428158" y="443111"/>
                </a:lnTo>
                <a:close/>
              </a:path>
              <a:path w="594995" h="729614">
                <a:moveTo>
                  <a:pt x="492048" y="0"/>
                </a:moveTo>
                <a:lnTo>
                  <a:pt x="491959" y="152"/>
                </a:lnTo>
                <a:lnTo>
                  <a:pt x="491820" y="381"/>
                </a:lnTo>
                <a:lnTo>
                  <a:pt x="469843" y="33683"/>
                </a:lnTo>
                <a:lnTo>
                  <a:pt x="451866" y="42938"/>
                </a:lnTo>
                <a:lnTo>
                  <a:pt x="195300" y="42938"/>
                </a:lnTo>
                <a:lnTo>
                  <a:pt x="178088" y="46665"/>
                </a:lnTo>
                <a:lnTo>
                  <a:pt x="162623" y="55808"/>
                </a:lnTo>
                <a:lnTo>
                  <a:pt x="150216" y="68911"/>
                </a:lnTo>
                <a:lnTo>
                  <a:pt x="142176" y="84518"/>
                </a:lnTo>
                <a:lnTo>
                  <a:pt x="130073" y="135953"/>
                </a:lnTo>
                <a:lnTo>
                  <a:pt x="270446" y="135953"/>
                </a:lnTo>
                <a:lnTo>
                  <a:pt x="248678" y="227838"/>
                </a:lnTo>
                <a:lnTo>
                  <a:pt x="104241" y="227838"/>
                </a:lnTo>
                <a:lnTo>
                  <a:pt x="58369" y="251123"/>
                </a:lnTo>
                <a:lnTo>
                  <a:pt x="37503" y="319100"/>
                </a:lnTo>
                <a:lnTo>
                  <a:pt x="336457" y="318998"/>
                </a:lnTo>
                <a:lnTo>
                  <a:pt x="388048" y="100088"/>
                </a:lnTo>
                <a:lnTo>
                  <a:pt x="536702" y="100088"/>
                </a:lnTo>
                <a:lnTo>
                  <a:pt x="594677" y="139"/>
                </a:lnTo>
                <a:lnTo>
                  <a:pt x="492048" y="0"/>
                </a:lnTo>
                <a:close/>
              </a:path>
              <a:path w="594995" h="729614">
                <a:moveTo>
                  <a:pt x="491998" y="0"/>
                </a:moveTo>
                <a:lnTo>
                  <a:pt x="491890" y="152"/>
                </a:lnTo>
                <a:lnTo>
                  <a:pt x="491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4756" y="8675579"/>
            <a:ext cx="3420110" cy="1291590"/>
          </a:xfrm>
          <a:custGeom>
            <a:avLst/>
            <a:gdLst/>
            <a:ahLst/>
            <a:cxnLst/>
            <a:rect l="l" t="t" r="r" b="b"/>
            <a:pathLst>
              <a:path w="3420110" h="1291590">
                <a:moveTo>
                  <a:pt x="3401999" y="1291183"/>
                </a:moveTo>
                <a:lnTo>
                  <a:pt x="17995" y="1291183"/>
                </a:lnTo>
                <a:lnTo>
                  <a:pt x="10994" y="1289768"/>
                </a:lnTo>
                <a:lnTo>
                  <a:pt x="5273" y="1285909"/>
                </a:lnTo>
                <a:lnTo>
                  <a:pt x="1415" y="1280189"/>
                </a:lnTo>
                <a:lnTo>
                  <a:pt x="0" y="1273187"/>
                </a:lnTo>
                <a:lnTo>
                  <a:pt x="0" y="18008"/>
                </a:lnTo>
                <a:lnTo>
                  <a:pt x="1415" y="10999"/>
                </a:lnTo>
                <a:lnTo>
                  <a:pt x="5273" y="5275"/>
                </a:lnTo>
                <a:lnTo>
                  <a:pt x="10994" y="1415"/>
                </a:lnTo>
                <a:lnTo>
                  <a:pt x="17995" y="0"/>
                </a:lnTo>
                <a:lnTo>
                  <a:pt x="3401999" y="0"/>
                </a:lnTo>
                <a:lnTo>
                  <a:pt x="3409006" y="1415"/>
                </a:lnTo>
                <a:lnTo>
                  <a:pt x="3414726" y="5275"/>
                </a:lnTo>
                <a:lnTo>
                  <a:pt x="3418582" y="10999"/>
                </a:lnTo>
                <a:lnTo>
                  <a:pt x="3419995" y="18008"/>
                </a:lnTo>
                <a:lnTo>
                  <a:pt x="3419995" y="1273187"/>
                </a:lnTo>
                <a:lnTo>
                  <a:pt x="3418582" y="1280189"/>
                </a:lnTo>
                <a:lnTo>
                  <a:pt x="3414726" y="1285909"/>
                </a:lnTo>
                <a:lnTo>
                  <a:pt x="3409006" y="1289768"/>
                </a:lnTo>
                <a:lnTo>
                  <a:pt x="3401999" y="1291183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4756" y="8665642"/>
            <a:ext cx="3420110" cy="311150"/>
          </a:xfrm>
          <a:custGeom>
            <a:avLst/>
            <a:gdLst/>
            <a:ahLst/>
            <a:cxnLst/>
            <a:rect l="l" t="t" r="r" b="b"/>
            <a:pathLst>
              <a:path w="3420110" h="311150">
                <a:moveTo>
                  <a:pt x="3378022" y="0"/>
                </a:moveTo>
                <a:lnTo>
                  <a:pt x="41998" y="0"/>
                </a:lnTo>
                <a:lnTo>
                  <a:pt x="25653" y="3301"/>
                </a:lnTo>
                <a:lnTo>
                  <a:pt x="12303" y="12303"/>
                </a:lnTo>
                <a:lnTo>
                  <a:pt x="3301" y="25653"/>
                </a:lnTo>
                <a:lnTo>
                  <a:pt x="0" y="41998"/>
                </a:lnTo>
                <a:lnTo>
                  <a:pt x="0" y="311150"/>
                </a:lnTo>
                <a:lnTo>
                  <a:pt x="3420008" y="311150"/>
                </a:lnTo>
                <a:lnTo>
                  <a:pt x="3420008" y="41998"/>
                </a:lnTo>
                <a:lnTo>
                  <a:pt x="3416709" y="25653"/>
                </a:lnTo>
                <a:lnTo>
                  <a:pt x="3407711" y="12303"/>
                </a:lnTo>
                <a:lnTo>
                  <a:pt x="3394365" y="3301"/>
                </a:lnTo>
                <a:lnTo>
                  <a:pt x="33780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45495" y="8675585"/>
            <a:ext cx="3420110" cy="311150"/>
          </a:xfrm>
          <a:custGeom>
            <a:avLst/>
            <a:gdLst/>
            <a:ahLst/>
            <a:cxnLst/>
            <a:rect l="l" t="t" r="r" b="b"/>
            <a:pathLst>
              <a:path w="3420109" h="311150">
                <a:moveTo>
                  <a:pt x="3375266" y="0"/>
                </a:moveTo>
                <a:lnTo>
                  <a:pt x="44729" y="0"/>
                </a:lnTo>
                <a:lnTo>
                  <a:pt x="27319" y="3515"/>
                </a:lnTo>
                <a:lnTo>
                  <a:pt x="13101" y="13103"/>
                </a:lnTo>
                <a:lnTo>
                  <a:pt x="3515" y="27324"/>
                </a:lnTo>
                <a:lnTo>
                  <a:pt x="0" y="44742"/>
                </a:lnTo>
                <a:lnTo>
                  <a:pt x="0" y="311149"/>
                </a:lnTo>
                <a:lnTo>
                  <a:pt x="3419995" y="311149"/>
                </a:lnTo>
                <a:lnTo>
                  <a:pt x="3419995" y="44742"/>
                </a:lnTo>
                <a:lnTo>
                  <a:pt x="3416480" y="27324"/>
                </a:lnTo>
                <a:lnTo>
                  <a:pt x="3406894" y="13103"/>
                </a:lnTo>
                <a:lnTo>
                  <a:pt x="3392676" y="3515"/>
                </a:lnTo>
                <a:lnTo>
                  <a:pt x="3375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26493" y="10152009"/>
            <a:ext cx="4933950" cy="540385"/>
          </a:xfrm>
          <a:custGeom>
            <a:avLst/>
            <a:gdLst/>
            <a:ahLst/>
            <a:cxnLst/>
            <a:rect l="l" t="t" r="r" b="b"/>
            <a:pathLst>
              <a:path w="4933950" h="540384">
                <a:moveTo>
                  <a:pt x="4933512" y="0"/>
                </a:moveTo>
                <a:lnTo>
                  <a:pt x="385468" y="0"/>
                </a:lnTo>
                <a:lnTo>
                  <a:pt x="357756" y="3613"/>
                </a:lnTo>
                <a:lnTo>
                  <a:pt x="332287" y="14001"/>
                </a:lnTo>
                <a:lnTo>
                  <a:pt x="310266" y="30485"/>
                </a:lnTo>
                <a:lnTo>
                  <a:pt x="292898" y="52387"/>
                </a:lnTo>
                <a:lnTo>
                  <a:pt x="0" y="539993"/>
                </a:lnTo>
                <a:lnTo>
                  <a:pt x="4933512" y="539993"/>
                </a:lnTo>
                <a:lnTo>
                  <a:pt x="49335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902015" y="10320606"/>
            <a:ext cx="4287001" cy="248143"/>
          </a:xfrm>
          <a:prstGeom prst="rect">
            <a:avLst/>
          </a:prstGeom>
        </p:spPr>
        <p:txBody>
          <a:bodyPr vert="horz" wrap="square" lIns="0" tIns="17143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lang="ja-JP" altLang="en-US" sz="1500" b="1" spc="14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歩活の参加方法・楽しみ方は裏面</a:t>
            </a:r>
            <a:r>
              <a:rPr sz="1500" b="1" spc="140" dirty="0" err="1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sz="1500" b="1" spc="-5" dirty="0" err="1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1500" b="1" spc="-170" dirty="0" err="1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ェ</a:t>
            </a:r>
            <a:r>
              <a:rPr sz="1500" b="1" spc="-20" dirty="0" err="1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ッ</a:t>
            </a:r>
            <a:r>
              <a:rPr sz="1500" b="1" spc="-295" dirty="0" err="1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</a:t>
            </a:r>
            <a:r>
              <a:rPr lang="en-US" sz="1500" b="1" spc="-295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z="1500" b="1" spc="25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172926" y="10319814"/>
            <a:ext cx="227520" cy="204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030871" y="8722473"/>
            <a:ext cx="2284729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 err="1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ま</a:t>
            </a:r>
            <a:r>
              <a:rPr sz="1200" b="1" spc="50" dirty="0" err="1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だKenCoM</a:t>
            </a:r>
            <a:r>
              <a:rPr sz="1200" b="1" spc="25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60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登</a:t>
            </a:r>
            <a:r>
              <a:rPr sz="1200" b="1" spc="-50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録</a:t>
            </a:r>
            <a:r>
              <a:rPr sz="1200" b="1" spc="-75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し</a:t>
            </a:r>
            <a:r>
              <a:rPr sz="1200" b="1" spc="-15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て</a:t>
            </a:r>
            <a:r>
              <a:rPr sz="1200" b="1" spc="50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な</a:t>
            </a:r>
            <a:r>
              <a:rPr sz="1200" b="1" spc="60" dirty="0" err="1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い方</a:t>
            </a:r>
            <a:endParaRPr sz="1200" dirty="0">
              <a:latin typeface="Meiryo" panose="020B0604030504040204" pitchFamily="34" charset="-128"/>
              <a:ea typeface="Meiryo" panose="020B0604030504040204" pitchFamily="34" charset="-128"/>
              <a:cs typeface="FOT-Rodin Pro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48338" y="9132441"/>
            <a:ext cx="1786889" cy="669290"/>
          </a:xfrm>
          <a:custGeom>
            <a:avLst/>
            <a:gdLst/>
            <a:ahLst/>
            <a:cxnLst/>
            <a:rect l="l" t="t" r="r" b="b"/>
            <a:pathLst>
              <a:path w="1786889" h="669290">
                <a:moveTo>
                  <a:pt x="1620761" y="0"/>
                </a:moveTo>
                <a:lnTo>
                  <a:pt x="1548371" y="12"/>
                </a:lnTo>
                <a:lnTo>
                  <a:pt x="0" y="12"/>
                </a:lnTo>
                <a:lnTo>
                  <a:pt x="0" y="669099"/>
                </a:lnTo>
                <a:lnTo>
                  <a:pt x="1620761" y="669099"/>
                </a:lnTo>
                <a:lnTo>
                  <a:pt x="1786496" y="334543"/>
                </a:lnTo>
                <a:lnTo>
                  <a:pt x="162076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20914" y="9132441"/>
            <a:ext cx="2040889" cy="669290"/>
          </a:xfrm>
          <a:custGeom>
            <a:avLst/>
            <a:gdLst/>
            <a:ahLst/>
            <a:cxnLst/>
            <a:rect l="l" t="t" r="r" b="b"/>
            <a:pathLst>
              <a:path w="2040889" h="669290">
                <a:moveTo>
                  <a:pt x="1874748" y="0"/>
                </a:moveTo>
                <a:lnTo>
                  <a:pt x="1802358" y="12"/>
                </a:lnTo>
                <a:lnTo>
                  <a:pt x="0" y="12"/>
                </a:lnTo>
                <a:lnTo>
                  <a:pt x="0" y="669099"/>
                </a:lnTo>
                <a:lnTo>
                  <a:pt x="1874748" y="669099"/>
                </a:lnTo>
                <a:lnTo>
                  <a:pt x="2040496" y="334543"/>
                </a:lnTo>
                <a:lnTo>
                  <a:pt x="1874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204822" y="8722473"/>
            <a:ext cx="2430780" cy="1974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す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で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KenCoM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登</a:t>
            </a:r>
            <a:r>
              <a:rPr sz="1200" b="1" spc="-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録</a:t>
            </a:r>
            <a:r>
              <a:rPr sz="1200" b="1" spc="-7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し</a:t>
            </a:r>
            <a:r>
              <a:rPr sz="1200" b="1" spc="-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て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いる</a:t>
            </a:r>
            <a:r>
              <a:rPr sz="1200" b="1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方</a:t>
            </a:r>
            <a:endParaRPr sz="1200" dirty="0">
              <a:latin typeface="Meiryo" panose="020B0604030504040204" pitchFamily="34" charset="-128"/>
              <a:ea typeface="Meiryo" panose="020B0604030504040204" pitchFamily="34" charset="-128"/>
              <a:cs typeface="FOT-Rodin Pr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804822" y="924218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15973" y="9119625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04822" y="910883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9793" y="911973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18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04825" y="9098105"/>
            <a:ext cx="736600" cy="735330"/>
          </a:xfrm>
          <a:custGeom>
            <a:avLst/>
            <a:gdLst/>
            <a:ahLst/>
            <a:cxnLst/>
            <a:rect l="l" t="t" r="r" b="b"/>
            <a:pathLst>
              <a:path w="736600" h="735329">
                <a:moveTo>
                  <a:pt x="512965" y="669289"/>
                </a:moveTo>
                <a:lnTo>
                  <a:pt x="468363" y="669289"/>
                </a:lnTo>
                <a:lnTo>
                  <a:pt x="468363" y="690879"/>
                </a:lnTo>
                <a:lnTo>
                  <a:pt x="379145" y="690879"/>
                </a:lnTo>
                <a:lnTo>
                  <a:pt x="379145" y="735329"/>
                </a:lnTo>
                <a:lnTo>
                  <a:pt x="401446" y="735329"/>
                </a:lnTo>
                <a:lnTo>
                  <a:pt x="401446" y="713739"/>
                </a:lnTo>
                <a:lnTo>
                  <a:pt x="512965" y="713739"/>
                </a:lnTo>
                <a:lnTo>
                  <a:pt x="512965" y="669289"/>
                </a:lnTo>
                <a:close/>
              </a:path>
              <a:path w="736600" h="735329">
                <a:moveTo>
                  <a:pt x="490664" y="713739"/>
                </a:moveTo>
                <a:lnTo>
                  <a:pt x="446062" y="713739"/>
                </a:lnTo>
                <a:lnTo>
                  <a:pt x="446062" y="735329"/>
                </a:lnTo>
                <a:lnTo>
                  <a:pt x="490664" y="735329"/>
                </a:lnTo>
                <a:lnTo>
                  <a:pt x="490664" y="713739"/>
                </a:lnTo>
                <a:close/>
              </a:path>
              <a:path w="736600" h="735329">
                <a:moveTo>
                  <a:pt x="379145" y="646429"/>
                </a:moveTo>
                <a:lnTo>
                  <a:pt x="356844" y="646429"/>
                </a:lnTo>
                <a:lnTo>
                  <a:pt x="356844" y="690879"/>
                </a:lnTo>
                <a:lnTo>
                  <a:pt x="401446" y="690879"/>
                </a:lnTo>
                <a:lnTo>
                  <a:pt x="401446" y="669289"/>
                </a:lnTo>
                <a:lnTo>
                  <a:pt x="379145" y="669289"/>
                </a:lnTo>
                <a:lnTo>
                  <a:pt x="379145" y="646429"/>
                </a:lnTo>
                <a:close/>
              </a:path>
              <a:path w="736600" h="735329">
                <a:moveTo>
                  <a:pt x="446062" y="646429"/>
                </a:moveTo>
                <a:lnTo>
                  <a:pt x="423748" y="646429"/>
                </a:lnTo>
                <a:lnTo>
                  <a:pt x="423748" y="690879"/>
                </a:lnTo>
                <a:lnTo>
                  <a:pt x="446062" y="690879"/>
                </a:lnTo>
                <a:lnTo>
                  <a:pt x="446062" y="646429"/>
                </a:lnTo>
                <a:close/>
              </a:path>
              <a:path w="736600" h="735329">
                <a:moveTo>
                  <a:pt x="713689" y="646429"/>
                </a:moveTo>
                <a:lnTo>
                  <a:pt x="579882" y="646429"/>
                </a:lnTo>
                <a:lnTo>
                  <a:pt x="579882" y="690879"/>
                </a:lnTo>
                <a:lnTo>
                  <a:pt x="691388" y="690879"/>
                </a:lnTo>
                <a:lnTo>
                  <a:pt x="691388" y="669289"/>
                </a:lnTo>
                <a:lnTo>
                  <a:pt x="713689" y="669289"/>
                </a:lnTo>
                <a:lnTo>
                  <a:pt x="713689" y="646429"/>
                </a:lnTo>
                <a:close/>
              </a:path>
              <a:path w="736600" h="735329">
                <a:moveTo>
                  <a:pt x="223024" y="646429"/>
                </a:moveTo>
                <a:lnTo>
                  <a:pt x="200723" y="646429"/>
                </a:lnTo>
                <a:lnTo>
                  <a:pt x="200723" y="669289"/>
                </a:lnTo>
                <a:lnTo>
                  <a:pt x="223024" y="669289"/>
                </a:lnTo>
                <a:lnTo>
                  <a:pt x="223024" y="646429"/>
                </a:lnTo>
                <a:close/>
              </a:path>
              <a:path w="736600" h="735329">
                <a:moveTo>
                  <a:pt x="557568" y="646429"/>
                </a:moveTo>
                <a:lnTo>
                  <a:pt x="490664" y="646429"/>
                </a:lnTo>
                <a:lnTo>
                  <a:pt x="490664" y="669289"/>
                </a:lnTo>
                <a:lnTo>
                  <a:pt x="557568" y="669289"/>
                </a:lnTo>
                <a:lnTo>
                  <a:pt x="557568" y="646429"/>
                </a:lnTo>
                <a:close/>
              </a:path>
              <a:path w="736600" h="735329">
                <a:moveTo>
                  <a:pt x="200723" y="624839"/>
                </a:moveTo>
                <a:lnTo>
                  <a:pt x="178422" y="624839"/>
                </a:lnTo>
                <a:lnTo>
                  <a:pt x="178422" y="646429"/>
                </a:lnTo>
                <a:lnTo>
                  <a:pt x="200723" y="646429"/>
                </a:lnTo>
                <a:lnTo>
                  <a:pt x="200723" y="624839"/>
                </a:lnTo>
                <a:close/>
              </a:path>
              <a:path w="736600" h="735329">
                <a:moveTo>
                  <a:pt x="289941" y="624839"/>
                </a:moveTo>
                <a:lnTo>
                  <a:pt x="245338" y="624839"/>
                </a:lnTo>
                <a:lnTo>
                  <a:pt x="245338" y="646429"/>
                </a:lnTo>
                <a:lnTo>
                  <a:pt x="289941" y="646429"/>
                </a:lnTo>
                <a:lnTo>
                  <a:pt x="289941" y="624839"/>
                </a:lnTo>
                <a:close/>
              </a:path>
              <a:path w="736600" h="735329">
                <a:moveTo>
                  <a:pt x="289941" y="580389"/>
                </a:moveTo>
                <a:lnTo>
                  <a:pt x="267627" y="580389"/>
                </a:lnTo>
                <a:lnTo>
                  <a:pt x="267627" y="624839"/>
                </a:lnTo>
                <a:lnTo>
                  <a:pt x="334543" y="624839"/>
                </a:lnTo>
                <a:lnTo>
                  <a:pt x="334543" y="646429"/>
                </a:lnTo>
                <a:lnTo>
                  <a:pt x="356844" y="646429"/>
                </a:lnTo>
                <a:lnTo>
                  <a:pt x="356844" y="601979"/>
                </a:lnTo>
                <a:lnTo>
                  <a:pt x="289941" y="601979"/>
                </a:lnTo>
                <a:lnTo>
                  <a:pt x="289941" y="580389"/>
                </a:lnTo>
                <a:close/>
              </a:path>
              <a:path w="736600" h="735329">
                <a:moveTo>
                  <a:pt x="423748" y="624839"/>
                </a:moveTo>
                <a:lnTo>
                  <a:pt x="401446" y="624839"/>
                </a:lnTo>
                <a:lnTo>
                  <a:pt x="401446" y="646429"/>
                </a:lnTo>
                <a:lnTo>
                  <a:pt x="423748" y="646429"/>
                </a:lnTo>
                <a:lnTo>
                  <a:pt x="423748" y="624839"/>
                </a:lnTo>
                <a:close/>
              </a:path>
              <a:path w="736600" h="735329">
                <a:moveTo>
                  <a:pt x="468363" y="624839"/>
                </a:moveTo>
                <a:lnTo>
                  <a:pt x="446062" y="624839"/>
                </a:lnTo>
                <a:lnTo>
                  <a:pt x="446062" y="646429"/>
                </a:lnTo>
                <a:lnTo>
                  <a:pt x="468363" y="646429"/>
                </a:lnTo>
                <a:lnTo>
                  <a:pt x="468363" y="624839"/>
                </a:lnTo>
                <a:close/>
              </a:path>
              <a:path w="736600" h="735329">
                <a:moveTo>
                  <a:pt x="557568" y="557529"/>
                </a:moveTo>
                <a:lnTo>
                  <a:pt x="535266" y="557529"/>
                </a:lnTo>
                <a:lnTo>
                  <a:pt x="535266" y="646429"/>
                </a:lnTo>
                <a:lnTo>
                  <a:pt x="669086" y="646429"/>
                </a:lnTo>
                <a:lnTo>
                  <a:pt x="669086" y="624839"/>
                </a:lnTo>
                <a:lnTo>
                  <a:pt x="557568" y="624839"/>
                </a:lnTo>
                <a:lnTo>
                  <a:pt x="557568" y="557529"/>
                </a:lnTo>
                <a:close/>
              </a:path>
              <a:path w="736600" h="735329">
                <a:moveTo>
                  <a:pt x="245338" y="601979"/>
                </a:moveTo>
                <a:lnTo>
                  <a:pt x="200723" y="601979"/>
                </a:lnTo>
                <a:lnTo>
                  <a:pt x="200723" y="624839"/>
                </a:lnTo>
                <a:lnTo>
                  <a:pt x="245338" y="624839"/>
                </a:lnTo>
                <a:lnTo>
                  <a:pt x="245338" y="601979"/>
                </a:lnTo>
                <a:close/>
              </a:path>
              <a:path w="736600" h="735329">
                <a:moveTo>
                  <a:pt x="401446" y="580389"/>
                </a:moveTo>
                <a:lnTo>
                  <a:pt x="379145" y="580389"/>
                </a:lnTo>
                <a:lnTo>
                  <a:pt x="379145" y="624839"/>
                </a:lnTo>
                <a:lnTo>
                  <a:pt x="490664" y="624839"/>
                </a:lnTo>
                <a:lnTo>
                  <a:pt x="490664" y="601979"/>
                </a:lnTo>
                <a:lnTo>
                  <a:pt x="401446" y="601979"/>
                </a:lnTo>
                <a:lnTo>
                  <a:pt x="401446" y="580389"/>
                </a:lnTo>
                <a:close/>
              </a:path>
              <a:path w="736600" h="735329">
                <a:moveTo>
                  <a:pt x="646785" y="513079"/>
                </a:moveTo>
                <a:lnTo>
                  <a:pt x="557568" y="513079"/>
                </a:lnTo>
                <a:lnTo>
                  <a:pt x="557568" y="534669"/>
                </a:lnTo>
                <a:lnTo>
                  <a:pt x="423748" y="534669"/>
                </a:lnTo>
                <a:lnTo>
                  <a:pt x="423748" y="557529"/>
                </a:lnTo>
                <a:lnTo>
                  <a:pt x="624484" y="557529"/>
                </a:lnTo>
                <a:lnTo>
                  <a:pt x="624484" y="624839"/>
                </a:lnTo>
                <a:lnTo>
                  <a:pt x="646785" y="624839"/>
                </a:lnTo>
                <a:lnTo>
                  <a:pt x="646785" y="601979"/>
                </a:lnTo>
                <a:lnTo>
                  <a:pt x="669086" y="601979"/>
                </a:lnTo>
                <a:lnTo>
                  <a:pt x="669086" y="580389"/>
                </a:lnTo>
                <a:lnTo>
                  <a:pt x="646785" y="580389"/>
                </a:lnTo>
                <a:lnTo>
                  <a:pt x="646785" y="513079"/>
                </a:lnTo>
                <a:close/>
              </a:path>
              <a:path w="736600" h="735329">
                <a:moveTo>
                  <a:pt x="736003" y="601979"/>
                </a:moveTo>
                <a:lnTo>
                  <a:pt x="713689" y="601979"/>
                </a:lnTo>
                <a:lnTo>
                  <a:pt x="713689" y="624839"/>
                </a:lnTo>
                <a:lnTo>
                  <a:pt x="736003" y="624839"/>
                </a:lnTo>
                <a:lnTo>
                  <a:pt x="736003" y="601979"/>
                </a:lnTo>
                <a:close/>
              </a:path>
              <a:path w="736600" h="735329">
                <a:moveTo>
                  <a:pt x="200723" y="557529"/>
                </a:moveTo>
                <a:lnTo>
                  <a:pt x="178422" y="557529"/>
                </a:lnTo>
                <a:lnTo>
                  <a:pt x="178422" y="601979"/>
                </a:lnTo>
                <a:lnTo>
                  <a:pt x="223024" y="601979"/>
                </a:lnTo>
                <a:lnTo>
                  <a:pt x="223024" y="580389"/>
                </a:lnTo>
                <a:lnTo>
                  <a:pt x="200723" y="580389"/>
                </a:lnTo>
                <a:lnTo>
                  <a:pt x="200723" y="557529"/>
                </a:lnTo>
                <a:close/>
              </a:path>
              <a:path w="736600" h="735329">
                <a:moveTo>
                  <a:pt x="356844" y="580389"/>
                </a:moveTo>
                <a:lnTo>
                  <a:pt x="312242" y="580389"/>
                </a:lnTo>
                <a:lnTo>
                  <a:pt x="312242" y="601979"/>
                </a:lnTo>
                <a:lnTo>
                  <a:pt x="356844" y="601979"/>
                </a:lnTo>
                <a:lnTo>
                  <a:pt x="356844" y="580389"/>
                </a:lnTo>
                <a:close/>
              </a:path>
              <a:path w="736600" h="735329">
                <a:moveTo>
                  <a:pt x="512965" y="557529"/>
                </a:moveTo>
                <a:lnTo>
                  <a:pt x="490664" y="557529"/>
                </a:lnTo>
                <a:lnTo>
                  <a:pt x="490664" y="580389"/>
                </a:lnTo>
                <a:lnTo>
                  <a:pt x="446062" y="580389"/>
                </a:lnTo>
                <a:lnTo>
                  <a:pt x="446062" y="601979"/>
                </a:lnTo>
                <a:lnTo>
                  <a:pt x="512965" y="601979"/>
                </a:lnTo>
                <a:lnTo>
                  <a:pt x="512965" y="557529"/>
                </a:lnTo>
                <a:close/>
              </a:path>
              <a:path w="736600" h="735329">
                <a:moveTo>
                  <a:pt x="713689" y="557529"/>
                </a:moveTo>
                <a:lnTo>
                  <a:pt x="669086" y="557529"/>
                </a:lnTo>
                <a:lnTo>
                  <a:pt x="669086" y="580389"/>
                </a:lnTo>
                <a:lnTo>
                  <a:pt x="691388" y="580389"/>
                </a:lnTo>
                <a:lnTo>
                  <a:pt x="691388" y="601979"/>
                </a:lnTo>
                <a:lnTo>
                  <a:pt x="713689" y="601979"/>
                </a:lnTo>
                <a:lnTo>
                  <a:pt x="713689" y="557529"/>
                </a:lnTo>
                <a:close/>
              </a:path>
              <a:path w="736600" h="735329">
                <a:moveTo>
                  <a:pt x="379145" y="557529"/>
                </a:moveTo>
                <a:lnTo>
                  <a:pt x="334543" y="557529"/>
                </a:lnTo>
                <a:lnTo>
                  <a:pt x="334543" y="580389"/>
                </a:lnTo>
                <a:lnTo>
                  <a:pt x="379145" y="580389"/>
                </a:lnTo>
                <a:lnTo>
                  <a:pt x="379145" y="557529"/>
                </a:lnTo>
                <a:close/>
              </a:path>
              <a:path w="736600" h="735329">
                <a:moveTo>
                  <a:pt x="178422" y="534669"/>
                </a:moveTo>
                <a:lnTo>
                  <a:pt x="111505" y="534669"/>
                </a:lnTo>
                <a:lnTo>
                  <a:pt x="111505" y="557529"/>
                </a:lnTo>
                <a:lnTo>
                  <a:pt x="178422" y="557529"/>
                </a:lnTo>
                <a:lnTo>
                  <a:pt x="178422" y="534669"/>
                </a:lnTo>
                <a:close/>
              </a:path>
              <a:path w="736600" h="735329">
                <a:moveTo>
                  <a:pt x="44602" y="490219"/>
                </a:moveTo>
                <a:lnTo>
                  <a:pt x="0" y="490219"/>
                </a:lnTo>
                <a:lnTo>
                  <a:pt x="0" y="534669"/>
                </a:lnTo>
                <a:lnTo>
                  <a:pt x="44602" y="534669"/>
                </a:lnTo>
                <a:lnTo>
                  <a:pt x="44602" y="490219"/>
                </a:lnTo>
                <a:close/>
              </a:path>
              <a:path w="736600" h="735329">
                <a:moveTo>
                  <a:pt x="200723" y="513079"/>
                </a:moveTo>
                <a:lnTo>
                  <a:pt x="156121" y="513079"/>
                </a:lnTo>
                <a:lnTo>
                  <a:pt x="156121" y="534669"/>
                </a:lnTo>
                <a:lnTo>
                  <a:pt x="200723" y="534669"/>
                </a:lnTo>
                <a:lnTo>
                  <a:pt x="200723" y="513079"/>
                </a:lnTo>
                <a:close/>
              </a:path>
              <a:path w="736600" h="735329">
                <a:moveTo>
                  <a:pt x="535266" y="490219"/>
                </a:moveTo>
                <a:lnTo>
                  <a:pt x="490664" y="490219"/>
                </a:lnTo>
                <a:lnTo>
                  <a:pt x="490664" y="513079"/>
                </a:lnTo>
                <a:lnTo>
                  <a:pt x="468363" y="513079"/>
                </a:lnTo>
                <a:lnTo>
                  <a:pt x="468363" y="534669"/>
                </a:lnTo>
                <a:lnTo>
                  <a:pt x="535266" y="534669"/>
                </a:lnTo>
                <a:lnTo>
                  <a:pt x="535266" y="490219"/>
                </a:lnTo>
                <a:close/>
              </a:path>
              <a:path w="736600" h="735329">
                <a:moveTo>
                  <a:pt x="736003" y="513079"/>
                </a:moveTo>
                <a:lnTo>
                  <a:pt x="713689" y="513079"/>
                </a:lnTo>
                <a:lnTo>
                  <a:pt x="713689" y="534669"/>
                </a:lnTo>
                <a:lnTo>
                  <a:pt x="736003" y="534669"/>
                </a:lnTo>
                <a:lnTo>
                  <a:pt x="736003" y="513079"/>
                </a:lnTo>
                <a:close/>
              </a:path>
              <a:path w="736600" h="735329">
                <a:moveTo>
                  <a:pt x="89217" y="490219"/>
                </a:moveTo>
                <a:lnTo>
                  <a:pt x="66903" y="490219"/>
                </a:lnTo>
                <a:lnTo>
                  <a:pt x="66903" y="513079"/>
                </a:lnTo>
                <a:lnTo>
                  <a:pt x="89217" y="513079"/>
                </a:lnTo>
                <a:lnTo>
                  <a:pt x="89217" y="490219"/>
                </a:lnTo>
                <a:close/>
              </a:path>
              <a:path w="736600" h="735329">
                <a:moveTo>
                  <a:pt x="156121" y="490219"/>
                </a:moveTo>
                <a:lnTo>
                  <a:pt x="111505" y="490219"/>
                </a:lnTo>
                <a:lnTo>
                  <a:pt x="111505" y="513079"/>
                </a:lnTo>
                <a:lnTo>
                  <a:pt x="156121" y="513079"/>
                </a:lnTo>
                <a:lnTo>
                  <a:pt x="156121" y="490219"/>
                </a:lnTo>
                <a:close/>
              </a:path>
              <a:path w="736600" h="735329">
                <a:moveTo>
                  <a:pt x="624484" y="468629"/>
                </a:moveTo>
                <a:lnTo>
                  <a:pt x="602183" y="468629"/>
                </a:lnTo>
                <a:lnTo>
                  <a:pt x="602183" y="490219"/>
                </a:lnTo>
                <a:lnTo>
                  <a:pt x="579882" y="490219"/>
                </a:lnTo>
                <a:lnTo>
                  <a:pt x="579882" y="513079"/>
                </a:lnTo>
                <a:lnTo>
                  <a:pt x="624484" y="513079"/>
                </a:lnTo>
                <a:lnTo>
                  <a:pt x="624484" y="468629"/>
                </a:lnTo>
                <a:close/>
              </a:path>
              <a:path w="736600" h="735329">
                <a:moveTo>
                  <a:pt x="713689" y="468629"/>
                </a:moveTo>
                <a:lnTo>
                  <a:pt x="646785" y="468629"/>
                </a:lnTo>
                <a:lnTo>
                  <a:pt x="646785" y="513079"/>
                </a:lnTo>
                <a:lnTo>
                  <a:pt x="713689" y="513079"/>
                </a:lnTo>
                <a:lnTo>
                  <a:pt x="713689" y="468629"/>
                </a:lnTo>
                <a:close/>
              </a:path>
              <a:path w="736600" h="735329">
                <a:moveTo>
                  <a:pt x="133819" y="468629"/>
                </a:moveTo>
                <a:lnTo>
                  <a:pt x="22301" y="468629"/>
                </a:lnTo>
                <a:lnTo>
                  <a:pt x="22301" y="490219"/>
                </a:lnTo>
                <a:lnTo>
                  <a:pt x="133819" y="490219"/>
                </a:lnTo>
                <a:lnTo>
                  <a:pt x="133819" y="468629"/>
                </a:lnTo>
                <a:close/>
              </a:path>
              <a:path w="736600" h="735329">
                <a:moveTo>
                  <a:pt x="200723" y="468629"/>
                </a:moveTo>
                <a:lnTo>
                  <a:pt x="156121" y="468629"/>
                </a:lnTo>
                <a:lnTo>
                  <a:pt x="156121" y="490219"/>
                </a:lnTo>
                <a:lnTo>
                  <a:pt x="200723" y="490219"/>
                </a:lnTo>
                <a:lnTo>
                  <a:pt x="200723" y="468629"/>
                </a:lnTo>
                <a:close/>
              </a:path>
              <a:path w="736600" h="735329">
                <a:moveTo>
                  <a:pt x="557568" y="468629"/>
                </a:moveTo>
                <a:lnTo>
                  <a:pt x="512965" y="468629"/>
                </a:lnTo>
                <a:lnTo>
                  <a:pt x="512965" y="490219"/>
                </a:lnTo>
                <a:lnTo>
                  <a:pt x="557568" y="490219"/>
                </a:lnTo>
                <a:lnTo>
                  <a:pt x="557568" y="468629"/>
                </a:lnTo>
                <a:close/>
              </a:path>
              <a:path w="736600" h="735329">
                <a:moveTo>
                  <a:pt x="22301" y="445769"/>
                </a:moveTo>
                <a:lnTo>
                  <a:pt x="0" y="445769"/>
                </a:lnTo>
                <a:lnTo>
                  <a:pt x="0" y="468629"/>
                </a:lnTo>
                <a:lnTo>
                  <a:pt x="22301" y="468629"/>
                </a:lnTo>
                <a:lnTo>
                  <a:pt x="22301" y="445769"/>
                </a:lnTo>
                <a:close/>
              </a:path>
              <a:path w="736600" h="735329">
                <a:moveTo>
                  <a:pt x="89217" y="445769"/>
                </a:moveTo>
                <a:lnTo>
                  <a:pt x="44602" y="445769"/>
                </a:lnTo>
                <a:lnTo>
                  <a:pt x="44602" y="468629"/>
                </a:lnTo>
                <a:lnTo>
                  <a:pt x="89217" y="468629"/>
                </a:lnTo>
                <a:lnTo>
                  <a:pt x="89217" y="445769"/>
                </a:lnTo>
                <a:close/>
              </a:path>
              <a:path w="736600" h="735329">
                <a:moveTo>
                  <a:pt x="178422" y="445769"/>
                </a:moveTo>
                <a:lnTo>
                  <a:pt x="111505" y="445769"/>
                </a:lnTo>
                <a:lnTo>
                  <a:pt x="111505" y="468629"/>
                </a:lnTo>
                <a:lnTo>
                  <a:pt x="178422" y="468629"/>
                </a:lnTo>
                <a:lnTo>
                  <a:pt x="178422" y="445769"/>
                </a:lnTo>
                <a:close/>
              </a:path>
              <a:path w="736600" h="735329">
                <a:moveTo>
                  <a:pt x="512965" y="424179"/>
                </a:moveTo>
                <a:lnTo>
                  <a:pt x="490664" y="424179"/>
                </a:lnTo>
                <a:lnTo>
                  <a:pt x="490664" y="468629"/>
                </a:lnTo>
                <a:lnTo>
                  <a:pt x="535266" y="468629"/>
                </a:lnTo>
                <a:lnTo>
                  <a:pt x="535266" y="445769"/>
                </a:lnTo>
                <a:lnTo>
                  <a:pt x="512965" y="445769"/>
                </a:lnTo>
                <a:lnTo>
                  <a:pt x="512965" y="424179"/>
                </a:lnTo>
                <a:close/>
              </a:path>
              <a:path w="736600" h="735329">
                <a:moveTo>
                  <a:pt x="602183" y="445769"/>
                </a:moveTo>
                <a:lnTo>
                  <a:pt x="557568" y="445769"/>
                </a:lnTo>
                <a:lnTo>
                  <a:pt x="557568" y="468629"/>
                </a:lnTo>
                <a:lnTo>
                  <a:pt x="602183" y="468629"/>
                </a:lnTo>
                <a:lnTo>
                  <a:pt x="602183" y="445769"/>
                </a:lnTo>
                <a:close/>
              </a:path>
              <a:path w="736600" h="735329">
                <a:moveTo>
                  <a:pt x="669086" y="445769"/>
                </a:moveTo>
                <a:lnTo>
                  <a:pt x="624484" y="445769"/>
                </a:lnTo>
                <a:lnTo>
                  <a:pt x="624484" y="468629"/>
                </a:lnTo>
                <a:lnTo>
                  <a:pt x="669086" y="468629"/>
                </a:lnTo>
                <a:lnTo>
                  <a:pt x="669086" y="445769"/>
                </a:lnTo>
                <a:close/>
              </a:path>
              <a:path w="736600" h="735329">
                <a:moveTo>
                  <a:pt x="713689" y="401319"/>
                </a:moveTo>
                <a:lnTo>
                  <a:pt x="691388" y="401319"/>
                </a:lnTo>
                <a:lnTo>
                  <a:pt x="691388" y="468629"/>
                </a:lnTo>
                <a:lnTo>
                  <a:pt x="736003" y="468629"/>
                </a:lnTo>
                <a:lnTo>
                  <a:pt x="736003" y="424179"/>
                </a:lnTo>
                <a:lnTo>
                  <a:pt x="713689" y="424179"/>
                </a:lnTo>
                <a:lnTo>
                  <a:pt x="713689" y="401319"/>
                </a:lnTo>
                <a:close/>
              </a:path>
              <a:path w="736600" h="735329">
                <a:moveTo>
                  <a:pt x="44602" y="379729"/>
                </a:moveTo>
                <a:lnTo>
                  <a:pt x="0" y="379729"/>
                </a:lnTo>
                <a:lnTo>
                  <a:pt x="0" y="401319"/>
                </a:lnTo>
                <a:lnTo>
                  <a:pt x="22301" y="401319"/>
                </a:lnTo>
                <a:lnTo>
                  <a:pt x="22301" y="445769"/>
                </a:lnTo>
                <a:lnTo>
                  <a:pt x="111505" y="445769"/>
                </a:lnTo>
                <a:lnTo>
                  <a:pt x="111505" y="424179"/>
                </a:lnTo>
                <a:lnTo>
                  <a:pt x="44602" y="424179"/>
                </a:lnTo>
                <a:lnTo>
                  <a:pt x="44602" y="379729"/>
                </a:lnTo>
                <a:close/>
              </a:path>
              <a:path w="736600" h="735329">
                <a:moveTo>
                  <a:pt x="579882" y="424179"/>
                </a:moveTo>
                <a:lnTo>
                  <a:pt x="535266" y="424179"/>
                </a:lnTo>
                <a:lnTo>
                  <a:pt x="535266" y="445769"/>
                </a:lnTo>
                <a:lnTo>
                  <a:pt x="579882" y="445769"/>
                </a:lnTo>
                <a:lnTo>
                  <a:pt x="579882" y="424179"/>
                </a:lnTo>
                <a:close/>
              </a:path>
              <a:path w="736600" h="735329">
                <a:moveTo>
                  <a:pt x="579882" y="379729"/>
                </a:moveTo>
                <a:lnTo>
                  <a:pt x="557568" y="379729"/>
                </a:lnTo>
                <a:lnTo>
                  <a:pt x="557568" y="424179"/>
                </a:lnTo>
                <a:lnTo>
                  <a:pt x="602183" y="424179"/>
                </a:lnTo>
                <a:lnTo>
                  <a:pt x="602183" y="445769"/>
                </a:lnTo>
                <a:lnTo>
                  <a:pt x="624484" y="445769"/>
                </a:lnTo>
                <a:lnTo>
                  <a:pt x="624484" y="401319"/>
                </a:lnTo>
                <a:lnTo>
                  <a:pt x="579882" y="401319"/>
                </a:lnTo>
                <a:lnTo>
                  <a:pt x="579882" y="379729"/>
                </a:lnTo>
                <a:close/>
              </a:path>
              <a:path w="736600" h="735329">
                <a:moveTo>
                  <a:pt x="713689" y="356869"/>
                </a:moveTo>
                <a:lnTo>
                  <a:pt x="691388" y="356869"/>
                </a:lnTo>
                <a:lnTo>
                  <a:pt x="691388" y="379729"/>
                </a:lnTo>
                <a:lnTo>
                  <a:pt x="646785" y="379729"/>
                </a:lnTo>
                <a:lnTo>
                  <a:pt x="646785" y="424179"/>
                </a:lnTo>
                <a:lnTo>
                  <a:pt x="669086" y="424179"/>
                </a:lnTo>
                <a:lnTo>
                  <a:pt x="669086" y="401319"/>
                </a:lnTo>
                <a:lnTo>
                  <a:pt x="713689" y="401319"/>
                </a:lnTo>
                <a:lnTo>
                  <a:pt x="713689" y="356869"/>
                </a:lnTo>
                <a:close/>
              </a:path>
              <a:path w="736600" h="735329">
                <a:moveTo>
                  <a:pt x="89217" y="312419"/>
                </a:moveTo>
                <a:lnTo>
                  <a:pt x="44602" y="312419"/>
                </a:lnTo>
                <a:lnTo>
                  <a:pt x="44602" y="379729"/>
                </a:lnTo>
                <a:lnTo>
                  <a:pt x="66903" y="379729"/>
                </a:lnTo>
                <a:lnTo>
                  <a:pt x="66903" y="334009"/>
                </a:lnTo>
                <a:lnTo>
                  <a:pt x="89217" y="334009"/>
                </a:lnTo>
                <a:lnTo>
                  <a:pt x="89217" y="312419"/>
                </a:lnTo>
                <a:close/>
              </a:path>
              <a:path w="736600" h="735329">
                <a:moveTo>
                  <a:pt x="602183" y="312419"/>
                </a:moveTo>
                <a:lnTo>
                  <a:pt x="557568" y="312419"/>
                </a:lnTo>
                <a:lnTo>
                  <a:pt x="557568" y="356869"/>
                </a:lnTo>
                <a:lnTo>
                  <a:pt x="579882" y="356869"/>
                </a:lnTo>
                <a:lnTo>
                  <a:pt x="579882" y="379729"/>
                </a:lnTo>
                <a:lnTo>
                  <a:pt x="602183" y="379729"/>
                </a:lnTo>
                <a:lnTo>
                  <a:pt x="602183" y="312419"/>
                </a:lnTo>
                <a:close/>
              </a:path>
              <a:path w="736600" h="735329">
                <a:moveTo>
                  <a:pt x="646785" y="356869"/>
                </a:moveTo>
                <a:lnTo>
                  <a:pt x="624484" y="356869"/>
                </a:lnTo>
                <a:lnTo>
                  <a:pt x="624484" y="379729"/>
                </a:lnTo>
                <a:lnTo>
                  <a:pt x="646785" y="379729"/>
                </a:lnTo>
                <a:lnTo>
                  <a:pt x="646785" y="356869"/>
                </a:lnTo>
                <a:close/>
              </a:path>
              <a:path w="736600" h="735329">
                <a:moveTo>
                  <a:pt x="669086" y="334009"/>
                </a:moveTo>
                <a:lnTo>
                  <a:pt x="646785" y="334009"/>
                </a:lnTo>
                <a:lnTo>
                  <a:pt x="646785" y="356869"/>
                </a:lnTo>
                <a:lnTo>
                  <a:pt x="669086" y="356869"/>
                </a:lnTo>
                <a:lnTo>
                  <a:pt x="669086" y="334009"/>
                </a:lnTo>
                <a:close/>
              </a:path>
              <a:path w="736600" h="735329">
                <a:moveTo>
                  <a:pt x="44602" y="267969"/>
                </a:moveTo>
                <a:lnTo>
                  <a:pt x="0" y="267969"/>
                </a:lnTo>
                <a:lnTo>
                  <a:pt x="0" y="312419"/>
                </a:lnTo>
                <a:lnTo>
                  <a:pt x="66903" y="312419"/>
                </a:lnTo>
                <a:lnTo>
                  <a:pt x="66903" y="289559"/>
                </a:lnTo>
                <a:lnTo>
                  <a:pt x="44602" y="289559"/>
                </a:lnTo>
                <a:lnTo>
                  <a:pt x="44602" y="267969"/>
                </a:lnTo>
                <a:close/>
              </a:path>
              <a:path w="736600" h="735329">
                <a:moveTo>
                  <a:pt x="133819" y="289559"/>
                </a:moveTo>
                <a:lnTo>
                  <a:pt x="89217" y="289559"/>
                </a:lnTo>
                <a:lnTo>
                  <a:pt x="89217" y="312419"/>
                </a:lnTo>
                <a:lnTo>
                  <a:pt x="133819" y="312419"/>
                </a:lnTo>
                <a:lnTo>
                  <a:pt x="133819" y="289559"/>
                </a:lnTo>
                <a:close/>
              </a:path>
              <a:path w="736600" h="735329">
                <a:moveTo>
                  <a:pt x="624484" y="289559"/>
                </a:moveTo>
                <a:lnTo>
                  <a:pt x="602183" y="289559"/>
                </a:lnTo>
                <a:lnTo>
                  <a:pt x="602183" y="312419"/>
                </a:lnTo>
                <a:lnTo>
                  <a:pt x="624484" y="312419"/>
                </a:lnTo>
                <a:lnTo>
                  <a:pt x="624484" y="289559"/>
                </a:lnTo>
                <a:close/>
              </a:path>
              <a:path w="736600" h="735329">
                <a:moveTo>
                  <a:pt x="669086" y="267969"/>
                </a:moveTo>
                <a:lnTo>
                  <a:pt x="624484" y="267969"/>
                </a:lnTo>
                <a:lnTo>
                  <a:pt x="624484" y="289559"/>
                </a:lnTo>
                <a:lnTo>
                  <a:pt x="646785" y="289559"/>
                </a:lnTo>
                <a:lnTo>
                  <a:pt x="646785" y="312419"/>
                </a:lnTo>
                <a:lnTo>
                  <a:pt x="669086" y="312419"/>
                </a:lnTo>
                <a:lnTo>
                  <a:pt x="669086" y="267969"/>
                </a:lnTo>
                <a:close/>
              </a:path>
              <a:path w="736600" h="735329">
                <a:moveTo>
                  <a:pt x="178422" y="267969"/>
                </a:moveTo>
                <a:lnTo>
                  <a:pt x="111505" y="267969"/>
                </a:lnTo>
                <a:lnTo>
                  <a:pt x="111505" y="289559"/>
                </a:lnTo>
                <a:lnTo>
                  <a:pt x="178422" y="289559"/>
                </a:lnTo>
                <a:lnTo>
                  <a:pt x="178422" y="267969"/>
                </a:lnTo>
                <a:close/>
              </a:path>
              <a:path w="736600" h="735329">
                <a:moveTo>
                  <a:pt x="579882" y="245109"/>
                </a:moveTo>
                <a:lnTo>
                  <a:pt x="557568" y="245109"/>
                </a:lnTo>
                <a:lnTo>
                  <a:pt x="557568" y="289559"/>
                </a:lnTo>
                <a:lnTo>
                  <a:pt x="602183" y="289559"/>
                </a:lnTo>
                <a:lnTo>
                  <a:pt x="602183" y="267969"/>
                </a:lnTo>
                <a:lnTo>
                  <a:pt x="579882" y="267969"/>
                </a:lnTo>
                <a:lnTo>
                  <a:pt x="579882" y="245109"/>
                </a:lnTo>
                <a:close/>
              </a:path>
              <a:path w="736600" h="735329">
                <a:moveTo>
                  <a:pt x="200723" y="245109"/>
                </a:moveTo>
                <a:lnTo>
                  <a:pt x="156121" y="245109"/>
                </a:lnTo>
                <a:lnTo>
                  <a:pt x="156121" y="267969"/>
                </a:lnTo>
                <a:lnTo>
                  <a:pt x="200723" y="267969"/>
                </a:lnTo>
                <a:lnTo>
                  <a:pt x="200723" y="245109"/>
                </a:lnTo>
                <a:close/>
              </a:path>
              <a:path w="736600" h="735329">
                <a:moveTo>
                  <a:pt x="490664" y="156209"/>
                </a:moveTo>
                <a:lnTo>
                  <a:pt x="468363" y="156209"/>
                </a:lnTo>
                <a:lnTo>
                  <a:pt x="468363" y="267969"/>
                </a:lnTo>
                <a:lnTo>
                  <a:pt x="490664" y="267969"/>
                </a:lnTo>
                <a:lnTo>
                  <a:pt x="490664" y="245109"/>
                </a:lnTo>
                <a:lnTo>
                  <a:pt x="602183" y="245109"/>
                </a:lnTo>
                <a:lnTo>
                  <a:pt x="602183" y="223519"/>
                </a:lnTo>
                <a:lnTo>
                  <a:pt x="490664" y="223519"/>
                </a:lnTo>
                <a:lnTo>
                  <a:pt x="490664" y="156209"/>
                </a:lnTo>
                <a:close/>
              </a:path>
              <a:path w="736600" h="735329">
                <a:moveTo>
                  <a:pt x="713689" y="223519"/>
                </a:moveTo>
                <a:lnTo>
                  <a:pt x="691388" y="223519"/>
                </a:lnTo>
                <a:lnTo>
                  <a:pt x="691388" y="267969"/>
                </a:lnTo>
                <a:lnTo>
                  <a:pt x="736003" y="267969"/>
                </a:lnTo>
                <a:lnTo>
                  <a:pt x="736003" y="245109"/>
                </a:lnTo>
                <a:lnTo>
                  <a:pt x="713689" y="245109"/>
                </a:lnTo>
                <a:lnTo>
                  <a:pt x="713689" y="223519"/>
                </a:lnTo>
                <a:close/>
              </a:path>
              <a:path w="736600" h="735329">
                <a:moveTo>
                  <a:pt x="22301" y="223519"/>
                </a:moveTo>
                <a:lnTo>
                  <a:pt x="0" y="223519"/>
                </a:lnTo>
                <a:lnTo>
                  <a:pt x="0" y="245109"/>
                </a:lnTo>
                <a:lnTo>
                  <a:pt x="22301" y="245109"/>
                </a:lnTo>
                <a:lnTo>
                  <a:pt x="22301" y="223519"/>
                </a:lnTo>
                <a:close/>
              </a:path>
              <a:path w="736600" h="735329">
                <a:moveTo>
                  <a:pt x="66903" y="223519"/>
                </a:moveTo>
                <a:lnTo>
                  <a:pt x="44602" y="223519"/>
                </a:lnTo>
                <a:lnTo>
                  <a:pt x="44602" y="245109"/>
                </a:lnTo>
                <a:lnTo>
                  <a:pt x="66903" y="245109"/>
                </a:lnTo>
                <a:lnTo>
                  <a:pt x="66903" y="223519"/>
                </a:lnTo>
                <a:close/>
              </a:path>
              <a:path w="736600" h="735329">
                <a:moveTo>
                  <a:pt x="178422" y="200659"/>
                </a:moveTo>
                <a:lnTo>
                  <a:pt x="156121" y="200659"/>
                </a:lnTo>
                <a:lnTo>
                  <a:pt x="156121" y="223519"/>
                </a:lnTo>
                <a:lnTo>
                  <a:pt x="89217" y="223519"/>
                </a:lnTo>
                <a:lnTo>
                  <a:pt x="89217" y="245109"/>
                </a:lnTo>
                <a:lnTo>
                  <a:pt x="178422" y="245109"/>
                </a:lnTo>
                <a:lnTo>
                  <a:pt x="178422" y="200659"/>
                </a:lnTo>
                <a:close/>
              </a:path>
              <a:path w="736600" h="735329">
                <a:moveTo>
                  <a:pt x="713689" y="200659"/>
                </a:moveTo>
                <a:lnTo>
                  <a:pt x="646785" y="200659"/>
                </a:lnTo>
                <a:lnTo>
                  <a:pt x="646785" y="245109"/>
                </a:lnTo>
                <a:lnTo>
                  <a:pt x="669086" y="245109"/>
                </a:lnTo>
                <a:lnTo>
                  <a:pt x="669086" y="223519"/>
                </a:lnTo>
                <a:lnTo>
                  <a:pt x="713689" y="223519"/>
                </a:lnTo>
                <a:lnTo>
                  <a:pt x="713689" y="200659"/>
                </a:lnTo>
                <a:close/>
              </a:path>
              <a:path w="736600" h="735329">
                <a:moveTo>
                  <a:pt x="133819" y="200659"/>
                </a:moveTo>
                <a:lnTo>
                  <a:pt x="22301" y="200659"/>
                </a:lnTo>
                <a:lnTo>
                  <a:pt x="22301" y="223519"/>
                </a:lnTo>
                <a:lnTo>
                  <a:pt x="133819" y="223519"/>
                </a:lnTo>
                <a:lnTo>
                  <a:pt x="133819" y="200659"/>
                </a:lnTo>
                <a:close/>
              </a:path>
              <a:path w="736600" h="735329">
                <a:moveTo>
                  <a:pt x="245338" y="200659"/>
                </a:moveTo>
                <a:lnTo>
                  <a:pt x="200723" y="200659"/>
                </a:lnTo>
                <a:lnTo>
                  <a:pt x="200723" y="223519"/>
                </a:lnTo>
                <a:lnTo>
                  <a:pt x="245338" y="223519"/>
                </a:lnTo>
                <a:lnTo>
                  <a:pt x="245338" y="200659"/>
                </a:lnTo>
                <a:close/>
              </a:path>
              <a:path w="736600" h="735329">
                <a:moveTo>
                  <a:pt x="535266" y="200659"/>
                </a:moveTo>
                <a:lnTo>
                  <a:pt x="512965" y="200659"/>
                </a:lnTo>
                <a:lnTo>
                  <a:pt x="512965" y="223519"/>
                </a:lnTo>
                <a:lnTo>
                  <a:pt x="535266" y="223519"/>
                </a:lnTo>
                <a:lnTo>
                  <a:pt x="535266" y="200659"/>
                </a:lnTo>
                <a:close/>
              </a:path>
              <a:path w="736600" h="735329">
                <a:moveTo>
                  <a:pt x="579882" y="200659"/>
                </a:moveTo>
                <a:lnTo>
                  <a:pt x="557568" y="200659"/>
                </a:lnTo>
                <a:lnTo>
                  <a:pt x="557568" y="223519"/>
                </a:lnTo>
                <a:lnTo>
                  <a:pt x="579882" y="223519"/>
                </a:lnTo>
                <a:lnTo>
                  <a:pt x="579882" y="200659"/>
                </a:lnTo>
                <a:close/>
              </a:path>
              <a:path w="736600" h="735329">
                <a:moveTo>
                  <a:pt x="22301" y="177799"/>
                </a:moveTo>
                <a:lnTo>
                  <a:pt x="0" y="177799"/>
                </a:lnTo>
                <a:lnTo>
                  <a:pt x="0" y="200659"/>
                </a:lnTo>
                <a:lnTo>
                  <a:pt x="22301" y="200659"/>
                </a:lnTo>
                <a:lnTo>
                  <a:pt x="22301" y="177799"/>
                </a:lnTo>
                <a:close/>
              </a:path>
              <a:path w="736600" h="735329">
                <a:moveTo>
                  <a:pt x="111505" y="177799"/>
                </a:moveTo>
                <a:lnTo>
                  <a:pt x="89217" y="177799"/>
                </a:lnTo>
                <a:lnTo>
                  <a:pt x="89217" y="200659"/>
                </a:lnTo>
                <a:lnTo>
                  <a:pt x="111505" y="200659"/>
                </a:lnTo>
                <a:lnTo>
                  <a:pt x="111505" y="177799"/>
                </a:lnTo>
                <a:close/>
              </a:path>
              <a:path w="736600" h="735329">
                <a:moveTo>
                  <a:pt x="223024" y="177799"/>
                </a:moveTo>
                <a:lnTo>
                  <a:pt x="133819" y="177799"/>
                </a:lnTo>
                <a:lnTo>
                  <a:pt x="133819" y="200659"/>
                </a:lnTo>
                <a:lnTo>
                  <a:pt x="223024" y="200659"/>
                </a:lnTo>
                <a:lnTo>
                  <a:pt x="223024" y="177799"/>
                </a:lnTo>
                <a:close/>
              </a:path>
              <a:path w="736600" h="735329">
                <a:moveTo>
                  <a:pt x="446062" y="177799"/>
                </a:moveTo>
                <a:lnTo>
                  <a:pt x="379145" y="177799"/>
                </a:lnTo>
                <a:lnTo>
                  <a:pt x="379145" y="200659"/>
                </a:lnTo>
                <a:lnTo>
                  <a:pt x="446062" y="200659"/>
                </a:lnTo>
                <a:lnTo>
                  <a:pt x="446062" y="177799"/>
                </a:lnTo>
                <a:close/>
              </a:path>
              <a:path w="736600" h="735329">
                <a:moveTo>
                  <a:pt x="669086" y="177799"/>
                </a:moveTo>
                <a:lnTo>
                  <a:pt x="535266" y="177799"/>
                </a:lnTo>
                <a:lnTo>
                  <a:pt x="535266" y="200659"/>
                </a:lnTo>
                <a:lnTo>
                  <a:pt x="669086" y="200659"/>
                </a:lnTo>
                <a:lnTo>
                  <a:pt x="669086" y="177799"/>
                </a:lnTo>
                <a:close/>
              </a:path>
              <a:path w="736600" h="735329">
                <a:moveTo>
                  <a:pt x="736003" y="177799"/>
                </a:moveTo>
                <a:lnTo>
                  <a:pt x="713689" y="177799"/>
                </a:lnTo>
                <a:lnTo>
                  <a:pt x="713689" y="200659"/>
                </a:lnTo>
                <a:lnTo>
                  <a:pt x="736003" y="200659"/>
                </a:lnTo>
                <a:lnTo>
                  <a:pt x="736003" y="177799"/>
                </a:lnTo>
                <a:close/>
              </a:path>
              <a:path w="736600" h="735329">
                <a:moveTo>
                  <a:pt x="200723" y="67309"/>
                </a:moveTo>
                <a:lnTo>
                  <a:pt x="178422" y="67309"/>
                </a:lnTo>
                <a:lnTo>
                  <a:pt x="178422" y="177799"/>
                </a:lnTo>
                <a:lnTo>
                  <a:pt x="200723" y="177799"/>
                </a:lnTo>
                <a:lnTo>
                  <a:pt x="200723" y="67309"/>
                </a:lnTo>
                <a:close/>
              </a:path>
              <a:path w="736600" h="735329">
                <a:moveTo>
                  <a:pt x="334543" y="133349"/>
                </a:moveTo>
                <a:lnTo>
                  <a:pt x="312242" y="133349"/>
                </a:lnTo>
                <a:lnTo>
                  <a:pt x="312242" y="177799"/>
                </a:lnTo>
                <a:lnTo>
                  <a:pt x="423748" y="177799"/>
                </a:lnTo>
                <a:lnTo>
                  <a:pt x="423748" y="156209"/>
                </a:lnTo>
                <a:lnTo>
                  <a:pt x="334543" y="156209"/>
                </a:lnTo>
                <a:lnTo>
                  <a:pt x="334543" y="133349"/>
                </a:lnTo>
                <a:close/>
              </a:path>
              <a:path w="736600" h="735329">
                <a:moveTo>
                  <a:pt x="446062" y="111759"/>
                </a:moveTo>
                <a:lnTo>
                  <a:pt x="356844" y="111759"/>
                </a:lnTo>
                <a:lnTo>
                  <a:pt x="356844" y="156209"/>
                </a:lnTo>
                <a:lnTo>
                  <a:pt x="379145" y="156209"/>
                </a:lnTo>
                <a:lnTo>
                  <a:pt x="379145" y="133349"/>
                </a:lnTo>
                <a:lnTo>
                  <a:pt x="446062" y="133349"/>
                </a:lnTo>
                <a:lnTo>
                  <a:pt x="446062" y="111759"/>
                </a:lnTo>
                <a:close/>
              </a:path>
              <a:path w="736600" h="735329">
                <a:moveTo>
                  <a:pt x="423748" y="133349"/>
                </a:moveTo>
                <a:lnTo>
                  <a:pt x="401446" y="133349"/>
                </a:lnTo>
                <a:lnTo>
                  <a:pt x="401446" y="156209"/>
                </a:lnTo>
                <a:lnTo>
                  <a:pt x="423748" y="156209"/>
                </a:lnTo>
                <a:lnTo>
                  <a:pt x="423748" y="133349"/>
                </a:lnTo>
                <a:close/>
              </a:path>
              <a:path w="736600" h="735329">
                <a:moveTo>
                  <a:pt x="512965" y="111759"/>
                </a:moveTo>
                <a:lnTo>
                  <a:pt x="490664" y="111759"/>
                </a:lnTo>
                <a:lnTo>
                  <a:pt x="490664" y="156209"/>
                </a:lnTo>
                <a:lnTo>
                  <a:pt x="512965" y="156209"/>
                </a:lnTo>
                <a:lnTo>
                  <a:pt x="512965" y="111759"/>
                </a:lnTo>
                <a:close/>
              </a:path>
              <a:path w="736600" h="735329">
                <a:moveTo>
                  <a:pt x="312242" y="111759"/>
                </a:moveTo>
                <a:lnTo>
                  <a:pt x="289941" y="111759"/>
                </a:lnTo>
                <a:lnTo>
                  <a:pt x="289941" y="133349"/>
                </a:lnTo>
                <a:lnTo>
                  <a:pt x="312242" y="133349"/>
                </a:lnTo>
                <a:lnTo>
                  <a:pt x="312242" y="111759"/>
                </a:lnTo>
                <a:close/>
              </a:path>
              <a:path w="736600" h="735329">
                <a:moveTo>
                  <a:pt x="334543" y="67309"/>
                </a:moveTo>
                <a:lnTo>
                  <a:pt x="312242" y="67309"/>
                </a:lnTo>
                <a:lnTo>
                  <a:pt x="312242" y="88899"/>
                </a:lnTo>
                <a:lnTo>
                  <a:pt x="267627" y="88899"/>
                </a:lnTo>
                <a:lnTo>
                  <a:pt x="267627" y="111759"/>
                </a:lnTo>
                <a:lnTo>
                  <a:pt x="334543" y="111759"/>
                </a:lnTo>
                <a:lnTo>
                  <a:pt x="334543" y="67309"/>
                </a:lnTo>
                <a:close/>
              </a:path>
              <a:path w="736600" h="735329">
                <a:moveTo>
                  <a:pt x="557568" y="44449"/>
                </a:moveTo>
                <a:lnTo>
                  <a:pt x="535266" y="44449"/>
                </a:lnTo>
                <a:lnTo>
                  <a:pt x="535266" y="88899"/>
                </a:lnTo>
                <a:lnTo>
                  <a:pt x="401446" y="88899"/>
                </a:lnTo>
                <a:lnTo>
                  <a:pt x="401446" y="111759"/>
                </a:lnTo>
                <a:lnTo>
                  <a:pt x="557568" y="111759"/>
                </a:lnTo>
                <a:lnTo>
                  <a:pt x="557568" y="44449"/>
                </a:lnTo>
                <a:close/>
              </a:path>
              <a:path w="736600" h="735329">
                <a:moveTo>
                  <a:pt x="267627" y="67309"/>
                </a:moveTo>
                <a:lnTo>
                  <a:pt x="245338" y="67309"/>
                </a:lnTo>
                <a:lnTo>
                  <a:pt x="245338" y="88899"/>
                </a:lnTo>
                <a:lnTo>
                  <a:pt x="267627" y="88899"/>
                </a:lnTo>
                <a:lnTo>
                  <a:pt x="267627" y="67309"/>
                </a:lnTo>
                <a:close/>
              </a:path>
              <a:path w="736600" h="735329">
                <a:moveTo>
                  <a:pt x="423748" y="67309"/>
                </a:moveTo>
                <a:lnTo>
                  <a:pt x="379145" y="67309"/>
                </a:lnTo>
                <a:lnTo>
                  <a:pt x="379145" y="88899"/>
                </a:lnTo>
                <a:lnTo>
                  <a:pt x="423748" y="88899"/>
                </a:lnTo>
                <a:lnTo>
                  <a:pt x="423748" y="67309"/>
                </a:lnTo>
                <a:close/>
              </a:path>
              <a:path w="736600" h="735329">
                <a:moveTo>
                  <a:pt x="468363" y="67309"/>
                </a:moveTo>
                <a:lnTo>
                  <a:pt x="446062" y="67309"/>
                </a:lnTo>
                <a:lnTo>
                  <a:pt x="446062" y="88899"/>
                </a:lnTo>
                <a:lnTo>
                  <a:pt x="468363" y="88899"/>
                </a:lnTo>
                <a:lnTo>
                  <a:pt x="468363" y="67309"/>
                </a:lnTo>
                <a:close/>
              </a:path>
              <a:path w="736600" h="735329">
                <a:moveTo>
                  <a:pt x="512965" y="67309"/>
                </a:moveTo>
                <a:lnTo>
                  <a:pt x="490664" y="67309"/>
                </a:lnTo>
                <a:lnTo>
                  <a:pt x="490664" y="88899"/>
                </a:lnTo>
                <a:lnTo>
                  <a:pt x="512965" y="88899"/>
                </a:lnTo>
                <a:lnTo>
                  <a:pt x="512965" y="67309"/>
                </a:lnTo>
                <a:close/>
              </a:path>
              <a:path w="736600" h="735329">
                <a:moveTo>
                  <a:pt x="312242" y="44449"/>
                </a:moveTo>
                <a:lnTo>
                  <a:pt x="200723" y="44449"/>
                </a:lnTo>
                <a:lnTo>
                  <a:pt x="200723" y="67309"/>
                </a:lnTo>
                <a:lnTo>
                  <a:pt x="312242" y="67309"/>
                </a:lnTo>
                <a:lnTo>
                  <a:pt x="312242" y="44449"/>
                </a:lnTo>
                <a:close/>
              </a:path>
              <a:path w="736600" h="735329">
                <a:moveTo>
                  <a:pt x="401446" y="0"/>
                </a:moveTo>
                <a:lnTo>
                  <a:pt x="312242" y="0"/>
                </a:lnTo>
                <a:lnTo>
                  <a:pt x="312242" y="22859"/>
                </a:lnTo>
                <a:lnTo>
                  <a:pt x="356844" y="22859"/>
                </a:lnTo>
                <a:lnTo>
                  <a:pt x="356844" y="67309"/>
                </a:lnTo>
                <a:lnTo>
                  <a:pt x="379145" y="67309"/>
                </a:lnTo>
                <a:lnTo>
                  <a:pt x="379145" y="44449"/>
                </a:lnTo>
                <a:lnTo>
                  <a:pt x="401446" y="44449"/>
                </a:lnTo>
                <a:lnTo>
                  <a:pt x="401446" y="0"/>
                </a:lnTo>
                <a:close/>
              </a:path>
              <a:path w="736600" h="735329">
                <a:moveTo>
                  <a:pt x="490664" y="44449"/>
                </a:moveTo>
                <a:lnTo>
                  <a:pt x="468363" y="44449"/>
                </a:lnTo>
                <a:lnTo>
                  <a:pt x="468363" y="67309"/>
                </a:lnTo>
                <a:lnTo>
                  <a:pt x="490664" y="67309"/>
                </a:lnTo>
                <a:lnTo>
                  <a:pt x="490664" y="44449"/>
                </a:lnTo>
                <a:close/>
              </a:path>
              <a:path w="736600" h="735329">
                <a:moveTo>
                  <a:pt x="267627" y="22859"/>
                </a:moveTo>
                <a:lnTo>
                  <a:pt x="223024" y="22859"/>
                </a:lnTo>
                <a:lnTo>
                  <a:pt x="223024" y="44449"/>
                </a:lnTo>
                <a:lnTo>
                  <a:pt x="267627" y="44449"/>
                </a:lnTo>
                <a:lnTo>
                  <a:pt x="267627" y="22859"/>
                </a:lnTo>
                <a:close/>
              </a:path>
              <a:path w="736600" h="735329">
                <a:moveTo>
                  <a:pt x="468363" y="22859"/>
                </a:moveTo>
                <a:lnTo>
                  <a:pt x="423748" y="22859"/>
                </a:lnTo>
                <a:lnTo>
                  <a:pt x="423748" y="44449"/>
                </a:lnTo>
                <a:lnTo>
                  <a:pt x="468363" y="44449"/>
                </a:lnTo>
                <a:lnTo>
                  <a:pt x="468363" y="22859"/>
                </a:lnTo>
                <a:close/>
              </a:path>
              <a:path w="736600" h="735329">
                <a:moveTo>
                  <a:pt x="223024" y="0"/>
                </a:moveTo>
                <a:lnTo>
                  <a:pt x="178422" y="0"/>
                </a:lnTo>
                <a:lnTo>
                  <a:pt x="178422" y="22859"/>
                </a:lnTo>
                <a:lnTo>
                  <a:pt x="223024" y="22859"/>
                </a:lnTo>
                <a:lnTo>
                  <a:pt x="223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17796" y="9097444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84699" y="924218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95850" y="9119625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84699" y="910883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29670" y="911973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18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40094" y="9231253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13"/>
                </a:lnTo>
                <a:lnTo>
                  <a:pt x="22301" y="22313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96215" y="940968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04822" y="9431983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04822" y="982205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15973" y="969949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04822" y="968870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49793" y="969961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31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72457" y="981113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17074" y="9811139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94759" y="978883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13" y="0"/>
                </a:moveTo>
                <a:lnTo>
                  <a:pt x="0" y="0"/>
                </a:lnTo>
                <a:lnTo>
                  <a:pt x="0" y="22301"/>
                </a:lnTo>
                <a:lnTo>
                  <a:pt x="22313" y="22301"/>
                </a:lnTo>
                <a:lnTo>
                  <a:pt x="223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72457" y="9766525"/>
            <a:ext cx="67310" cy="22860"/>
          </a:xfrm>
          <a:custGeom>
            <a:avLst/>
            <a:gdLst/>
            <a:ahLst/>
            <a:cxnLst/>
            <a:rect l="l" t="t" r="r" b="b"/>
            <a:pathLst>
              <a:path w="67310" h="22859">
                <a:moveTo>
                  <a:pt x="66916" y="0"/>
                </a:moveTo>
                <a:lnTo>
                  <a:pt x="0" y="0"/>
                </a:lnTo>
                <a:lnTo>
                  <a:pt x="0" y="22313"/>
                </a:lnTo>
                <a:lnTo>
                  <a:pt x="66916" y="22313"/>
                </a:lnTo>
                <a:lnTo>
                  <a:pt x="669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40094" y="9788837"/>
            <a:ext cx="22860" cy="45085"/>
          </a:xfrm>
          <a:custGeom>
            <a:avLst/>
            <a:gdLst/>
            <a:ahLst/>
            <a:cxnLst/>
            <a:rect l="l" t="t" r="r" b="b"/>
            <a:pathLst>
              <a:path w="22860" h="45084">
                <a:moveTo>
                  <a:pt x="22301" y="0"/>
                </a:moveTo>
                <a:lnTo>
                  <a:pt x="0" y="0"/>
                </a:lnTo>
                <a:lnTo>
                  <a:pt x="0" y="44602"/>
                </a:lnTo>
                <a:lnTo>
                  <a:pt x="22301" y="44602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83248" y="9811137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84705" y="981113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51610" y="981113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8520" y="981113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49431" y="9142040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27853" y="9186655"/>
            <a:ext cx="66915" cy="669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50883" y="9231253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13"/>
                </a:lnTo>
                <a:lnTo>
                  <a:pt x="22301" y="22313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71726" y="9275864"/>
            <a:ext cx="490855" cy="401955"/>
          </a:xfrm>
          <a:custGeom>
            <a:avLst/>
            <a:gdLst/>
            <a:ahLst/>
            <a:cxnLst/>
            <a:rect l="l" t="t" r="r" b="b"/>
            <a:pathLst>
              <a:path w="490854" h="401954">
                <a:moveTo>
                  <a:pt x="245338" y="334543"/>
                </a:moveTo>
                <a:lnTo>
                  <a:pt x="200736" y="334543"/>
                </a:lnTo>
                <a:lnTo>
                  <a:pt x="200736" y="356857"/>
                </a:lnTo>
                <a:lnTo>
                  <a:pt x="178435" y="356857"/>
                </a:lnTo>
                <a:lnTo>
                  <a:pt x="178435" y="401447"/>
                </a:lnTo>
                <a:lnTo>
                  <a:pt x="200736" y="401447"/>
                </a:lnTo>
                <a:lnTo>
                  <a:pt x="200736" y="379158"/>
                </a:lnTo>
                <a:lnTo>
                  <a:pt x="245338" y="379158"/>
                </a:lnTo>
                <a:lnTo>
                  <a:pt x="245338" y="334543"/>
                </a:lnTo>
                <a:close/>
              </a:path>
              <a:path w="490854" h="401954">
                <a:moveTo>
                  <a:pt x="356857" y="379158"/>
                </a:moveTo>
                <a:lnTo>
                  <a:pt x="334556" y="379158"/>
                </a:lnTo>
                <a:lnTo>
                  <a:pt x="334556" y="401447"/>
                </a:lnTo>
                <a:lnTo>
                  <a:pt x="356857" y="401447"/>
                </a:lnTo>
                <a:lnTo>
                  <a:pt x="356857" y="379158"/>
                </a:lnTo>
                <a:close/>
              </a:path>
              <a:path w="490854" h="401954">
                <a:moveTo>
                  <a:pt x="156121" y="356857"/>
                </a:moveTo>
                <a:lnTo>
                  <a:pt x="133832" y="356857"/>
                </a:lnTo>
                <a:lnTo>
                  <a:pt x="133832" y="379158"/>
                </a:lnTo>
                <a:lnTo>
                  <a:pt x="156121" y="379158"/>
                </a:lnTo>
                <a:lnTo>
                  <a:pt x="156121" y="356857"/>
                </a:lnTo>
                <a:close/>
              </a:path>
              <a:path w="490854" h="401954">
                <a:moveTo>
                  <a:pt x="334556" y="334543"/>
                </a:moveTo>
                <a:lnTo>
                  <a:pt x="267639" y="334543"/>
                </a:lnTo>
                <a:lnTo>
                  <a:pt x="267639" y="356857"/>
                </a:lnTo>
                <a:lnTo>
                  <a:pt x="312242" y="356857"/>
                </a:lnTo>
                <a:lnTo>
                  <a:pt x="312242" y="379158"/>
                </a:lnTo>
                <a:lnTo>
                  <a:pt x="334556" y="379158"/>
                </a:lnTo>
                <a:lnTo>
                  <a:pt x="334556" y="334543"/>
                </a:lnTo>
                <a:close/>
              </a:path>
              <a:path w="490854" h="401954">
                <a:moveTo>
                  <a:pt x="178435" y="334543"/>
                </a:moveTo>
                <a:lnTo>
                  <a:pt x="156121" y="334543"/>
                </a:lnTo>
                <a:lnTo>
                  <a:pt x="156121" y="356857"/>
                </a:lnTo>
                <a:lnTo>
                  <a:pt x="178435" y="356857"/>
                </a:lnTo>
                <a:lnTo>
                  <a:pt x="178435" y="334543"/>
                </a:lnTo>
                <a:close/>
              </a:path>
              <a:path w="490854" h="401954">
                <a:moveTo>
                  <a:pt x="156121" y="312242"/>
                </a:moveTo>
                <a:lnTo>
                  <a:pt x="133832" y="312242"/>
                </a:lnTo>
                <a:lnTo>
                  <a:pt x="133832" y="334543"/>
                </a:lnTo>
                <a:lnTo>
                  <a:pt x="156121" y="334543"/>
                </a:lnTo>
                <a:lnTo>
                  <a:pt x="156121" y="312242"/>
                </a:lnTo>
                <a:close/>
              </a:path>
              <a:path w="490854" h="401954">
                <a:moveTo>
                  <a:pt x="289953" y="312242"/>
                </a:moveTo>
                <a:lnTo>
                  <a:pt x="223037" y="312242"/>
                </a:lnTo>
                <a:lnTo>
                  <a:pt x="223037" y="334543"/>
                </a:lnTo>
                <a:lnTo>
                  <a:pt x="289953" y="334543"/>
                </a:lnTo>
                <a:lnTo>
                  <a:pt x="289953" y="312242"/>
                </a:lnTo>
                <a:close/>
              </a:path>
              <a:path w="490854" h="401954">
                <a:moveTo>
                  <a:pt x="356857" y="312242"/>
                </a:moveTo>
                <a:lnTo>
                  <a:pt x="334556" y="312242"/>
                </a:lnTo>
                <a:lnTo>
                  <a:pt x="334556" y="334543"/>
                </a:lnTo>
                <a:lnTo>
                  <a:pt x="356857" y="334543"/>
                </a:lnTo>
                <a:lnTo>
                  <a:pt x="356857" y="312242"/>
                </a:lnTo>
                <a:close/>
              </a:path>
              <a:path w="490854" h="401954">
                <a:moveTo>
                  <a:pt x="401459" y="312242"/>
                </a:moveTo>
                <a:lnTo>
                  <a:pt x="379158" y="312242"/>
                </a:lnTo>
                <a:lnTo>
                  <a:pt x="379158" y="334543"/>
                </a:lnTo>
                <a:lnTo>
                  <a:pt x="401459" y="334543"/>
                </a:lnTo>
                <a:lnTo>
                  <a:pt x="401459" y="312242"/>
                </a:lnTo>
                <a:close/>
              </a:path>
              <a:path w="490854" h="401954">
                <a:moveTo>
                  <a:pt x="267639" y="267627"/>
                </a:moveTo>
                <a:lnTo>
                  <a:pt x="223037" y="267627"/>
                </a:lnTo>
                <a:lnTo>
                  <a:pt x="223037" y="289941"/>
                </a:lnTo>
                <a:lnTo>
                  <a:pt x="156121" y="289941"/>
                </a:lnTo>
                <a:lnTo>
                  <a:pt x="156121" y="312242"/>
                </a:lnTo>
                <a:lnTo>
                  <a:pt x="267639" y="312242"/>
                </a:lnTo>
                <a:lnTo>
                  <a:pt x="267639" y="267627"/>
                </a:lnTo>
                <a:close/>
              </a:path>
              <a:path w="490854" h="401954">
                <a:moveTo>
                  <a:pt x="423760" y="289941"/>
                </a:moveTo>
                <a:lnTo>
                  <a:pt x="312242" y="289941"/>
                </a:lnTo>
                <a:lnTo>
                  <a:pt x="312242" y="312242"/>
                </a:lnTo>
                <a:lnTo>
                  <a:pt x="423760" y="312242"/>
                </a:lnTo>
                <a:lnTo>
                  <a:pt x="423760" y="289941"/>
                </a:lnTo>
                <a:close/>
              </a:path>
              <a:path w="490854" h="401954">
                <a:moveTo>
                  <a:pt x="200736" y="245338"/>
                </a:moveTo>
                <a:lnTo>
                  <a:pt x="178435" y="245338"/>
                </a:lnTo>
                <a:lnTo>
                  <a:pt x="178435" y="289941"/>
                </a:lnTo>
                <a:lnTo>
                  <a:pt x="200736" y="289941"/>
                </a:lnTo>
                <a:lnTo>
                  <a:pt x="200736" y="245338"/>
                </a:lnTo>
                <a:close/>
              </a:path>
              <a:path w="490854" h="401954">
                <a:moveTo>
                  <a:pt x="312242" y="267627"/>
                </a:moveTo>
                <a:lnTo>
                  <a:pt x="289953" y="267627"/>
                </a:lnTo>
                <a:lnTo>
                  <a:pt x="289953" y="289941"/>
                </a:lnTo>
                <a:lnTo>
                  <a:pt x="312242" y="289941"/>
                </a:lnTo>
                <a:lnTo>
                  <a:pt x="312242" y="267627"/>
                </a:lnTo>
                <a:close/>
              </a:path>
              <a:path w="490854" h="401954">
                <a:moveTo>
                  <a:pt x="379158" y="267627"/>
                </a:moveTo>
                <a:lnTo>
                  <a:pt x="356857" y="267627"/>
                </a:lnTo>
                <a:lnTo>
                  <a:pt x="356857" y="289941"/>
                </a:lnTo>
                <a:lnTo>
                  <a:pt x="379158" y="289941"/>
                </a:lnTo>
                <a:lnTo>
                  <a:pt x="379158" y="267627"/>
                </a:lnTo>
                <a:close/>
              </a:path>
              <a:path w="490854" h="401954">
                <a:moveTo>
                  <a:pt x="289953" y="200736"/>
                </a:moveTo>
                <a:lnTo>
                  <a:pt x="267639" y="200736"/>
                </a:lnTo>
                <a:lnTo>
                  <a:pt x="267639" y="223037"/>
                </a:lnTo>
                <a:lnTo>
                  <a:pt x="223037" y="223037"/>
                </a:lnTo>
                <a:lnTo>
                  <a:pt x="223037" y="245338"/>
                </a:lnTo>
                <a:lnTo>
                  <a:pt x="267639" y="245338"/>
                </a:lnTo>
                <a:lnTo>
                  <a:pt x="267639" y="267627"/>
                </a:lnTo>
                <a:lnTo>
                  <a:pt x="289953" y="267627"/>
                </a:lnTo>
                <a:lnTo>
                  <a:pt x="289953" y="200736"/>
                </a:lnTo>
                <a:close/>
              </a:path>
              <a:path w="490854" h="401954">
                <a:moveTo>
                  <a:pt x="111518" y="223037"/>
                </a:moveTo>
                <a:lnTo>
                  <a:pt x="66916" y="223037"/>
                </a:lnTo>
                <a:lnTo>
                  <a:pt x="66916" y="245338"/>
                </a:lnTo>
                <a:lnTo>
                  <a:pt x="111518" y="245338"/>
                </a:lnTo>
                <a:lnTo>
                  <a:pt x="111518" y="223037"/>
                </a:lnTo>
                <a:close/>
              </a:path>
              <a:path w="490854" h="401954">
                <a:moveTo>
                  <a:pt x="178435" y="200736"/>
                </a:moveTo>
                <a:lnTo>
                  <a:pt x="156121" y="200736"/>
                </a:lnTo>
                <a:lnTo>
                  <a:pt x="156121" y="245338"/>
                </a:lnTo>
                <a:lnTo>
                  <a:pt x="178435" y="245338"/>
                </a:lnTo>
                <a:lnTo>
                  <a:pt x="178435" y="200736"/>
                </a:lnTo>
                <a:close/>
              </a:path>
              <a:path w="490854" h="401954">
                <a:moveTo>
                  <a:pt x="356857" y="200736"/>
                </a:moveTo>
                <a:lnTo>
                  <a:pt x="312242" y="200736"/>
                </a:lnTo>
                <a:lnTo>
                  <a:pt x="312242" y="223037"/>
                </a:lnTo>
                <a:lnTo>
                  <a:pt x="334556" y="223037"/>
                </a:lnTo>
                <a:lnTo>
                  <a:pt x="334556" y="245338"/>
                </a:lnTo>
                <a:lnTo>
                  <a:pt x="356857" y="245338"/>
                </a:lnTo>
                <a:lnTo>
                  <a:pt x="356857" y="200736"/>
                </a:lnTo>
                <a:close/>
              </a:path>
              <a:path w="490854" h="401954">
                <a:moveTo>
                  <a:pt x="401459" y="223037"/>
                </a:moveTo>
                <a:lnTo>
                  <a:pt x="379158" y="223037"/>
                </a:lnTo>
                <a:lnTo>
                  <a:pt x="379158" y="245338"/>
                </a:lnTo>
                <a:lnTo>
                  <a:pt x="401459" y="245338"/>
                </a:lnTo>
                <a:lnTo>
                  <a:pt x="401459" y="223037"/>
                </a:lnTo>
                <a:close/>
              </a:path>
              <a:path w="490854" h="401954">
                <a:moveTo>
                  <a:pt x="468363" y="200736"/>
                </a:moveTo>
                <a:lnTo>
                  <a:pt x="446074" y="200736"/>
                </a:lnTo>
                <a:lnTo>
                  <a:pt x="446074" y="245338"/>
                </a:lnTo>
                <a:lnTo>
                  <a:pt x="468363" y="245338"/>
                </a:lnTo>
                <a:lnTo>
                  <a:pt x="468363" y="200736"/>
                </a:lnTo>
                <a:close/>
              </a:path>
              <a:path w="490854" h="401954">
                <a:moveTo>
                  <a:pt x="66916" y="200736"/>
                </a:moveTo>
                <a:lnTo>
                  <a:pt x="0" y="200736"/>
                </a:lnTo>
                <a:lnTo>
                  <a:pt x="0" y="223037"/>
                </a:lnTo>
                <a:lnTo>
                  <a:pt x="66916" y="223037"/>
                </a:lnTo>
                <a:lnTo>
                  <a:pt x="66916" y="200736"/>
                </a:lnTo>
                <a:close/>
              </a:path>
              <a:path w="490854" h="401954">
                <a:moveTo>
                  <a:pt x="133832" y="200736"/>
                </a:moveTo>
                <a:lnTo>
                  <a:pt x="89217" y="200736"/>
                </a:lnTo>
                <a:lnTo>
                  <a:pt x="89217" y="223037"/>
                </a:lnTo>
                <a:lnTo>
                  <a:pt x="133832" y="223037"/>
                </a:lnTo>
                <a:lnTo>
                  <a:pt x="133832" y="200736"/>
                </a:lnTo>
                <a:close/>
              </a:path>
              <a:path w="490854" h="401954">
                <a:moveTo>
                  <a:pt x="446074" y="178422"/>
                </a:moveTo>
                <a:lnTo>
                  <a:pt x="401459" y="178422"/>
                </a:lnTo>
                <a:lnTo>
                  <a:pt x="401459" y="223037"/>
                </a:lnTo>
                <a:lnTo>
                  <a:pt x="423760" y="223037"/>
                </a:lnTo>
                <a:lnTo>
                  <a:pt x="423760" y="200736"/>
                </a:lnTo>
                <a:lnTo>
                  <a:pt x="446074" y="200736"/>
                </a:lnTo>
                <a:lnTo>
                  <a:pt x="446074" y="178422"/>
                </a:lnTo>
                <a:close/>
              </a:path>
              <a:path w="490854" h="401954">
                <a:moveTo>
                  <a:pt x="89217" y="178422"/>
                </a:moveTo>
                <a:lnTo>
                  <a:pt x="66916" y="178422"/>
                </a:lnTo>
                <a:lnTo>
                  <a:pt x="66916" y="200736"/>
                </a:lnTo>
                <a:lnTo>
                  <a:pt x="89217" y="200736"/>
                </a:lnTo>
                <a:lnTo>
                  <a:pt x="89217" y="178422"/>
                </a:lnTo>
                <a:close/>
              </a:path>
              <a:path w="490854" h="401954">
                <a:moveTo>
                  <a:pt x="156121" y="178422"/>
                </a:moveTo>
                <a:lnTo>
                  <a:pt x="111518" y="178422"/>
                </a:lnTo>
                <a:lnTo>
                  <a:pt x="111518" y="200736"/>
                </a:lnTo>
                <a:lnTo>
                  <a:pt x="156121" y="200736"/>
                </a:lnTo>
                <a:lnTo>
                  <a:pt x="156121" y="178422"/>
                </a:lnTo>
                <a:close/>
              </a:path>
              <a:path w="490854" h="401954">
                <a:moveTo>
                  <a:pt x="334556" y="178422"/>
                </a:moveTo>
                <a:lnTo>
                  <a:pt x="223037" y="178422"/>
                </a:lnTo>
                <a:lnTo>
                  <a:pt x="223037" y="200736"/>
                </a:lnTo>
                <a:lnTo>
                  <a:pt x="334556" y="200736"/>
                </a:lnTo>
                <a:lnTo>
                  <a:pt x="334556" y="178422"/>
                </a:lnTo>
                <a:close/>
              </a:path>
              <a:path w="490854" h="401954">
                <a:moveTo>
                  <a:pt x="490677" y="178422"/>
                </a:moveTo>
                <a:lnTo>
                  <a:pt x="468363" y="178422"/>
                </a:lnTo>
                <a:lnTo>
                  <a:pt x="468363" y="200736"/>
                </a:lnTo>
                <a:lnTo>
                  <a:pt x="490677" y="200736"/>
                </a:lnTo>
                <a:lnTo>
                  <a:pt x="490677" y="178422"/>
                </a:lnTo>
                <a:close/>
              </a:path>
              <a:path w="490854" h="401954">
                <a:moveTo>
                  <a:pt x="66916" y="156121"/>
                </a:moveTo>
                <a:lnTo>
                  <a:pt x="22313" y="156121"/>
                </a:lnTo>
                <a:lnTo>
                  <a:pt x="22313" y="178422"/>
                </a:lnTo>
                <a:lnTo>
                  <a:pt x="66916" y="178422"/>
                </a:lnTo>
                <a:lnTo>
                  <a:pt x="66916" y="156121"/>
                </a:lnTo>
                <a:close/>
              </a:path>
              <a:path w="490854" h="401954">
                <a:moveTo>
                  <a:pt x="111518" y="156121"/>
                </a:moveTo>
                <a:lnTo>
                  <a:pt x="89217" y="156121"/>
                </a:lnTo>
                <a:lnTo>
                  <a:pt x="89217" y="178422"/>
                </a:lnTo>
                <a:lnTo>
                  <a:pt x="111518" y="178422"/>
                </a:lnTo>
                <a:lnTo>
                  <a:pt x="111518" y="156121"/>
                </a:lnTo>
                <a:close/>
              </a:path>
              <a:path w="490854" h="401954">
                <a:moveTo>
                  <a:pt x="178435" y="156121"/>
                </a:moveTo>
                <a:lnTo>
                  <a:pt x="133832" y="156121"/>
                </a:lnTo>
                <a:lnTo>
                  <a:pt x="133832" y="178422"/>
                </a:lnTo>
                <a:lnTo>
                  <a:pt x="178435" y="178422"/>
                </a:lnTo>
                <a:lnTo>
                  <a:pt x="178435" y="156121"/>
                </a:lnTo>
                <a:close/>
              </a:path>
              <a:path w="490854" h="401954">
                <a:moveTo>
                  <a:pt x="490677" y="111506"/>
                </a:moveTo>
                <a:lnTo>
                  <a:pt x="446074" y="111506"/>
                </a:lnTo>
                <a:lnTo>
                  <a:pt x="446074" y="156121"/>
                </a:lnTo>
                <a:lnTo>
                  <a:pt x="312242" y="156121"/>
                </a:lnTo>
                <a:lnTo>
                  <a:pt x="312242" y="178422"/>
                </a:lnTo>
                <a:lnTo>
                  <a:pt x="468363" y="178422"/>
                </a:lnTo>
                <a:lnTo>
                  <a:pt x="468363" y="133819"/>
                </a:lnTo>
                <a:lnTo>
                  <a:pt x="490677" y="133819"/>
                </a:lnTo>
                <a:lnTo>
                  <a:pt x="490677" y="111506"/>
                </a:lnTo>
                <a:close/>
              </a:path>
              <a:path w="490854" h="401954">
                <a:moveTo>
                  <a:pt x="89217" y="133819"/>
                </a:moveTo>
                <a:lnTo>
                  <a:pt x="66916" y="133819"/>
                </a:lnTo>
                <a:lnTo>
                  <a:pt x="66916" y="156121"/>
                </a:lnTo>
                <a:lnTo>
                  <a:pt x="89217" y="156121"/>
                </a:lnTo>
                <a:lnTo>
                  <a:pt x="89217" y="133819"/>
                </a:lnTo>
                <a:close/>
              </a:path>
              <a:path w="490854" h="401954">
                <a:moveTo>
                  <a:pt x="200736" y="133819"/>
                </a:moveTo>
                <a:lnTo>
                  <a:pt x="156121" y="133819"/>
                </a:lnTo>
                <a:lnTo>
                  <a:pt x="156121" y="156121"/>
                </a:lnTo>
                <a:lnTo>
                  <a:pt x="200736" y="156121"/>
                </a:lnTo>
                <a:lnTo>
                  <a:pt x="200736" y="133819"/>
                </a:lnTo>
                <a:close/>
              </a:path>
              <a:path w="490854" h="401954">
                <a:moveTo>
                  <a:pt x="379158" y="111506"/>
                </a:moveTo>
                <a:lnTo>
                  <a:pt x="356857" y="111506"/>
                </a:lnTo>
                <a:lnTo>
                  <a:pt x="356857" y="133819"/>
                </a:lnTo>
                <a:lnTo>
                  <a:pt x="334556" y="133819"/>
                </a:lnTo>
                <a:lnTo>
                  <a:pt x="334556" y="156121"/>
                </a:lnTo>
                <a:lnTo>
                  <a:pt x="379158" y="156121"/>
                </a:lnTo>
                <a:lnTo>
                  <a:pt x="379158" y="111506"/>
                </a:lnTo>
                <a:close/>
              </a:path>
              <a:path w="490854" h="401954">
                <a:moveTo>
                  <a:pt x="245338" y="111506"/>
                </a:moveTo>
                <a:lnTo>
                  <a:pt x="200736" y="111506"/>
                </a:lnTo>
                <a:lnTo>
                  <a:pt x="200736" y="133819"/>
                </a:lnTo>
                <a:lnTo>
                  <a:pt x="245338" y="133819"/>
                </a:lnTo>
                <a:lnTo>
                  <a:pt x="245338" y="111506"/>
                </a:lnTo>
                <a:close/>
              </a:path>
              <a:path w="490854" h="401954">
                <a:moveTo>
                  <a:pt x="423760" y="111506"/>
                </a:moveTo>
                <a:lnTo>
                  <a:pt x="401459" y="111506"/>
                </a:lnTo>
                <a:lnTo>
                  <a:pt x="401459" y="133819"/>
                </a:lnTo>
                <a:lnTo>
                  <a:pt x="423760" y="133819"/>
                </a:lnTo>
                <a:lnTo>
                  <a:pt x="423760" y="111506"/>
                </a:lnTo>
                <a:close/>
              </a:path>
              <a:path w="490854" h="401954">
                <a:moveTo>
                  <a:pt x="289953" y="44602"/>
                </a:moveTo>
                <a:lnTo>
                  <a:pt x="267639" y="44602"/>
                </a:lnTo>
                <a:lnTo>
                  <a:pt x="267639" y="66916"/>
                </a:lnTo>
                <a:lnTo>
                  <a:pt x="245338" y="66916"/>
                </a:lnTo>
                <a:lnTo>
                  <a:pt x="245338" y="89217"/>
                </a:lnTo>
                <a:lnTo>
                  <a:pt x="223037" y="89217"/>
                </a:lnTo>
                <a:lnTo>
                  <a:pt x="223037" y="111506"/>
                </a:lnTo>
                <a:lnTo>
                  <a:pt x="289953" y="111506"/>
                </a:lnTo>
                <a:lnTo>
                  <a:pt x="289953" y="44602"/>
                </a:lnTo>
                <a:close/>
              </a:path>
              <a:path w="490854" h="401954">
                <a:moveTo>
                  <a:pt x="401459" y="89217"/>
                </a:moveTo>
                <a:lnTo>
                  <a:pt x="334556" y="89217"/>
                </a:lnTo>
                <a:lnTo>
                  <a:pt x="334556" y="111506"/>
                </a:lnTo>
                <a:lnTo>
                  <a:pt x="401459" y="111506"/>
                </a:lnTo>
                <a:lnTo>
                  <a:pt x="401459" y="89217"/>
                </a:lnTo>
                <a:close/>
              </a:path>
              <a:path w="490854" h="401954">
                <a:moveTo>
                  <a:pt x="312242" y="22301"/>
                </a:moveTo>
                <a:lnTo>
                  <a:pt x="200736" y="22301"/>
                </a:lnTo>
                <a:lnTo>
                  <a:pt x="200736" y="89217"/>
                </a:lnTo>
                <a:lnTo>
                  <a:pt x="223037" y="89217"/>
                </a:lnTo>
                <a:lnTo>
                  <a:pt x="223037" y="44602"/>
                </a:lnTo>
                <a:lnTo>
                  <a:pt x="312242" y="44602"/>
                </a:lnTo>
                <a:lnTo>
                  <a:pt x="312242" y="22301"/>
                </a:lnTo>
                <a:close/>
              </a:path>
              <a:path w="490854" h="401954">
                <a:moveTo>
                  <a:pt x="334556" y="44602"/>
                </a:moveTo>
                <a:lnTo>
                  <a:pt x="312242" y="44602"/>
                </a:lnTo>
                <a:lnTo>
                  <a:pt x="312242" y="89217"/>
                </a:lnTo>
                <a:lnTo>
                  <a:pt x="356857" y="89217"/>
                </a:lnTo>
                <a:lnTo>
                  <a:pt x="356857" y="66916"/>
                </a:lnTo>
                <a:lnTo>
                  <a:pt x="334556" y="66916"/>
                </a:lnTo>
                <a:lnTo>
                  <a:pt x="334556" y="44602"/>
                </a:lnTo>
                <a:close/>
              </a:path>
              <a:path w="490854" h="401954">
                <a:moveTo>
                  <a:pt x="200736" y="0"/>
                </a:moveTo>
                <a:lnTo>
                  <a:pt x="178435" y="0"/>
                </a:lnTo>
                <a:lnTo>
                  <a:pt x="178435" y="22301"/>
                </a:lnTo>
                <a:lnTo>
                  <a:pt x="200736" y="22301"/>
                </a:lnTo>
                <a:lnTo>
                  <a:pt x="2007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05554" y="9365074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4705" y="967731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9310" y="9142040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49431" y="9721925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61674" y="9387373"/>
            <a:ext cx="45084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602" y="0"/>
                </a:moveTo>
                <a:lnTo>
                  <a:pt x="0" y="0"/>
                </a:lnTo>
                <a:lnTo>
                  <a:pt x="0" y="44615"/>
                </a:lnTo>
                <a:lnTo>
                  <a:pt x="22301" y="44615"/>
                </a:lnTo>
                <a:lnTo>
                  <a:pt x="22301" y="22313"/>
                </a:lnTo>
                <a:lnTo>
                  <a:pt x="44602" y="22313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50158" y="9431983"/>
            <a:ext cx="45084" cy="67310"/>
          </a:xfrm>
          <a:custGeom>
            <a:avLst/>
            <a:gdLst/>
            <a:ahLst/>
            <a:cxnLst/>
            <a:rect l="l" t="t" r="r" b="b"/>
            <a:pathLst>
              <a:path w="45085" h="67309">
                <a:moveTo>
                  <a:pt x="44602" y="44615"/>
                </a:moveTo>
                <a:lnTo>
                  <a:pt x="22301" y="44615"/>
                </a:lnTo>
                <a:lnTo>
                  <a:pt x="22301" y="66916"/>
                </a:lnTo>
                <a:lnTo>
                  <a:pt x="44602" y="66916"/>
                </a:lnTo>
                <a:lnTo>
                  <a:pt x="44602" y="44615"/>
                </a:lnTo>
                <a:close/>
              </a:path>
              <a:path w="45085" h="67309">
                <a:moveTo>
                  <a:pt x="22301" y="22301"/>
                </a:moveTo>
                <a:lnTo>
                  <a:pt x="0" y="22301"/>
                </a:lnTo>
                <a:lnTo>
                  <a:pt x="0" y="44615"/>
                </a:lnTo>
                <a:lnTo>
                  <a:pt x="22301" y="44615"/>
                </a:lnTo>
                <a:lnTo>
                  <a:pt x="22301" y="22301"/>
                </a:lnTo>
                <a:close/>
              </a:path>
              <a:path w="45085" h="67309">
                <a:moveTo>
                  <a:pt x="44602" y="0"/>
                </a:moveTo>
                <a:lnTo>
                  <a:pt x="22301" y="0"/>
                </a:lnTo>
                <a:lnTo>
                  <a:pt x="22301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6159" y="9044472"/>
            <a:ext cx="599178" cy="902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20651" y="8040014"/>
            <a:ext cx="7315199" cy="430887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 algn="ctr">
              <a:spcBef>
                <a:spcPts val="120"/>
              </a:spcBef>
            </a:pPr>
            <a:r>
              <a:rPr sz="2700" b="1" dirty="0" err="1">
                <a:solidFill>
                  <a:srgbClr val="00AEE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スマホ</a:t>
            </a:r>
            <a:r>
              <a:rPr sz="27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や</a:t>
            </a:r>
            <a:r>
              <a:rPr sz="2700" b="1" dirty="0" err="1">
                <a:solidFill>
                  <a:srgbClr val="EC008C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パソコン</a:t>
            </a:r>
            <a:r>
              <a:rPr sz="27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から気軽に仲間と楽しめる</a:t>
            </a:r>
            <a:r>
              <a:rPr lang="en-US" altLang="ja-JP" sz="27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  <a:endParaRPr sz="27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01710" y="9272489"/>
            <a:ext cx="1685940" cy="3844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3968" marR="5079" indent="-1905">
              <a:lnSpc>
                <a:spcPct val="106100"/>
              </a:lnSpc>
              <a:spcBef>
                <a:spcPts val="100"/>
              </a:spcBef>
            </a:pPr>
            <a:r>
              <a:rPr sz="11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まずはKenCoMに登録</a:t>
            </a:r>
            <a:r>
              <a:rPr lang="en-US" altLang="ja-JP" sz="11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</a:p>
          <a:p>
            <a:pPr marL="13968" marR="5079" indent="-1905">
              <a:lnSpc>
                <a:spcPct val="106100"/>
              </a:lnSpc>
              <a:spcBef>
                <a:spcPts val="100"/>
              </a:spcBef>
            </a:pPr>
            <a:r>
              <a:rPr sz="11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アプリもダウンロード</a:t>
            </a:r>
            <a:r>
              <a:rPr lang="en-US" altLang="ja-JP" sz="11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  <a:endParaRPr sz="11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23300" y="9186715"/>
            <a:ext cx="1844432" cy="558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6508" marR="5079" indent="-4445">
              <a:lnSpc>
                <a:spcPct val="106100"/>
              </a:lnSpc>
              <a:spcBef>
                <a:spcPts val="100"/>
              </a:spcBef>
            </a:pP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さ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っ</a:t>
            </a:r>
            <a:r>
              <a:rPr sz="1100" b="1" spc="-1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そ</a:t>
            </a:r>
            <a:r>
              <a:rPr sz="1100" b="1" spc="-63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く</a:t>
            </a:r>
            <a:r>
              <a:rPr sz="1100" b="1" spc="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「</a:t>
            </a:r>
            <a:r>
              <a:rPr sz="11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み</a:t>
            </a:r>
            <a:r>
              <a:rPr sz="11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ん</a:t>
            </a:r>
            <a:r>
              <a:rPr sz="1100" b="1" spc="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な</a:t>
            </a:r>
            <a:r>
              <a:rPr sz="11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で歩活</a:t>
            </a:r>
            <a:r>
              <a:rPr sz="1100" b="1" spc="-49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」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に </a:t>
            </a:r>
            <a:r>
              <a:rPr sz="1100" b="1" spc="-1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エ</a:t>
            </a:r>
            <a:r>
              <a:rPr sz="1100" b="1" spc="-14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ン</a:t>
            </a: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ト</a:t>
            </a:r>
            <a:r>
              <a:rPr sz="1100" b="1" spc="-7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リ</a:t>
            </a:r>
            <a:r>
              <a:rPr sz="1100" b="1" spc="-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し</a:t>
            </a:r>
            <a:r>
              <a:rPr sz="1100" b="1" spc="-1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ま</a:t>
            </a:r>
            <a:r>
              <a:rPr sz="1100" b="1" spc="-14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し</a:t>
            </a:r>
            <a:r>
              <a:rPr sz="1100" b="1" spc="-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ょ</a:t>
            </a:r>
            <a:r>
              <a:rPr sz="1100" b="1" spc="-2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う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！</a:t>
            </a:r>
            <a:endParaRPr sz="11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  <a:p>
            <a:pPr marL="39365">
              <a:lnSpc>
                <a:spcPts val="1400"/>
              </a:lnSpc>
            </a:pPr>
            <a:r>
              <a:rPr b="1" spc="-7" baseline="-6666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tropolis"/>
              </a:rPr>
              <a:t>10.1</a:t>
            </a:r>
            <a:r>
              <a:rPr b="1" spc="44" baseline="-6666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tropolis"/>
              </a:rPr>
              <a:t> </a:t>
            </a:r>
            <a:r>
              <a:rPr sz="800" b="1" spc="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か</a:t>
            </a:r>
            <a:r>
              <a:rPr sz="800" b="1" spc="1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ら</a:t>
            </a:r>
            <a:r>
              <a:rPr sz="800" b="1" spc="-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エ</a:t>
            </a:r>
            <a:r>
              <a:rPr sz="800" b="1" spc="-10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ン</a:t>
            </a:r>
            <a:r>
              <a:rPr sz="800" b="1" spc="-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ト</a:t>
            </a:r>
            <a:r>
              <a:rPr sz="800" b="1" spc="-4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リ</a:t>
            </a:r>
            <a:r>
              <a:rPr sz="800" b="1" spc="3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800" b="1" spc="4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開</a:t>
            </a:r>
            <a:r>
              <a:rPr sz="800" b="1" spc="-1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始！</a:t>
            </a:r>
            <a:endParaRPr sz="8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820925" y="6227374"/>
            <a:ext cx="1384935" cy="270510"/>
          </a:xfrm>
          <a:custGeom>
            <a:avLst/>
            <a:gdLst/>
            <a:ahLst/>
            <a:cxnLst/>
            <a:rect l="l" t="t" r="r" b="b"/>
            <a:pathLst>
              <a:path w="1384934" h="270510">
                <a:moveTo>
                  <a:pt x="1384490" y="0"/>
                </a:moveTo>
                <a:lnTo>
                  <a:pt x="88899" y="0"/>
                </a:lnTo>
                <a:lnTo>
                  <a:pt x="0" y="270154"/>
                </a:lnTo>
                <a:lnTo>
                  <a:pt x="1384490" y="270154"/>
                </a:lnTo>
                <a:lnTo>
                  <a:pt x="1384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21601" y="6768232"/>
            <a:ext cx="4078604" cy="398145"/>
          </a:xfrm>
          <a:custGeom>
            <a:avLst/>
            <a:gdLst/>
            <a:ahLst/>
            <a:cxnLst/>
            <a:rect l="l" t="t" r="r" b="b"/>
            <a:pathLst>
              <a:path w="4078604" h="398145">
                <a:moveTo>
                  <a:pt x="4077995" y="0"/>
                </a:moveTo>
                <a:lnTo>
                  <a:pt x="135699" y="0"/>
                </a:lnTo>
                <a:lnTo>
                  <a:pt x="0" y="398030"/>
                </a:lnTo>
                <a:lnTo>
                  <a:pt x="4077995" y="398030"/>
                </a:lnTo>
                <a:lnTo>
                  <a:pt x="4077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43757" y="7298722"/>
            <a:ext cx="2858135" cy="275590"/>
          </a:xfrm>
          <a:custGeom>
            <a:avLst/>
            <a:gdLst/>
            <a:ahLst/>
            <a:cxnLst/>
            <a:rect l="l" t="t" r="r" b="b"/>
            <a:pathLst>
              <a:path w="2858134" h="275590">
                <a:moveTo>
                  <a:pt x="2857614" y="0"/>
                </a:moveTo>
                <a:lnTo>
                  <a:pt x="0" y="0"/>
                </a:lnTo>
                <a:lnTo>
                  <a:pt x="139700" y="275094"/>
                </a:lnTo>
                <a:lnTo>
                  <a:pt x="2857614" y="275094"/>
                </a:lnTo>
                <a:lnTo>
                  <a:pt x="28576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863775" y="7306551"/>
            <a:ext cx="1752675" cy="253269"/>
          </a:xfrm>
          <a:prstGeom prst="rect">
            <a:avLst/>
          </a:prstGeom>
        </p:spPr>
        <p:txBody>
          <a:bodyPr vert="horz" wrap="square" lIns="0" tIns="42540" rIns="0" bIns="0" rtlCol="0">
            <a:spAutoFit/>
          </a:bodyPr>
          <a:lstStyle/>
          <a:p>
            <a:pPr marL="12699">
              <a:spcBef>
                <a:spcPts val="335"/>
              </a:spcBef>
            </a:pP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※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エ</a:t>
            </a:r>
            <a:r>
              <a:rPr sz="600" b="1" spc="-7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ン</a:t>
            </a:r>
            <a:r>
              <a:rPr sz="600" b="1" spc="-6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ト</a:t>
            </a:r>
            <a:r>
              <a:rPr sz="600" b="1" spc="-2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リ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ー期間中にチ</a:t>
            </a:r>
            <a:r>
              <a:rPr sz="600" b="1" spc="-2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ー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ム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を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組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まな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い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と</a:t>
            </a:r>
            <a:endParaRPr sz="600" dirty="0">
              <a:latin typeface="Meiryo" panose="020B0604030504040204" pitchFamily="34" charset="-128"/>
              <a:ea typeface="Meiryo" panose="020B0604030504040204" pitchFamily="34" charset="-128"/>
              <a:cs typeface="RodinPro-DB"/>
            </a:endParaRPr>
          </a:p>
          <a:p>
            <a:pPr marL="548574">
              <a:spcBef>
                <a:spcPts val="239"/>
              </a:spcBef>
            </a:pP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イ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ベ</a:t>
            </a:r>
            <a:r>
              <a:rPr sz="600" b="1" spc="-7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ン</a:t>
            </a:r>
            <a:r>
              <a:rPr sz="600" b="1" spc="-4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ト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に参加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で</a:t>
            </a:r>
            <a:r>
              <a:rPr sz="600" b="1" spc="-2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き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ま</a:t>
            </a:r>
            <a:r>
              <a:rPr sz="600" b="1" spc="-4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せ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ん</a:t>
            </a:r>
            <a:endParaRPr sz="600" dirty="0">
              <a:latin typeface="Meiryo" panose="020B0604030504040204" pitchFamily="34" charset="-128"/>
              <a:ea typeface="Meiryo" panose="020B0604030504040204" pitchFamily="34" charset="-128"/>
              <a:cs typeface="RodinPro-DB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983132" y="6275053"/>
            <a:ext cx="4220671" cy="1029126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 marR="156191" algn="r">
              <a:lnSpc>
                <a:spcPts val="1380"/>
              </a:lnSpc>
              <a:spcBef>
                <a:spcPts val="125"/>
              </a:spcBef>
            </a:pPr>
            <a:r>
              <a:rPr sz="1200" b="1" spc="-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</a:t>
            </a:r>
            <a:r>
              <a:rPr sz="1200" b="1" spc="-20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1200" b="1" spc="-13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</a:t>
            </a:r>
            <a:r>
              <a:rPr sz="1200" b="1" spc="-1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</a:t>
            </a:r>
            <a:r>
              <a:rPr sz="1200" b="1" spc="3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200" b="1" spc="5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</a:t>
            </a:r>
            <a:r>
              <a:rPr sz="1200" b="1" spc="2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algn="r">
              <a:lnSpc>
                <a:spcPts val="6479"/>
              </a:lnSpc>
            </a:pPr>
            <a:r>
              <a:rPr sz="5400" b="1" i="1" spc="5" dirty="0">
                <a:solidFill>
                  <a:srgbClr val="231F20"/>
                </a:solidFill>
                <a:latin typeface="+mn-ea"/>
                <a:cs typeface="Metropolis-BoldItalic"/>
              </a:rPr>
              <a:t>10.</a:t>
            </a:r>
            <a:r>
              <a:rPr sz="5400" b="1" i="1" spc="-819" dirty="0">
                <a:solidFill>
                  <a:srgbClr val="231F20"/>
                </a:solidFill>
                <a:latin typeface="+mn-ea"/>
                <a:cs typeface="Metropolis-BoldItalic"/>
              </a:rPr>
              <a:t>1</a:t>
            </a:r>
            <a:r>
              <a:rPr sz="1200" b="1" spc="-112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（月</a:t>
            </a:r>
            <a:r>
              <a:rPr sz="1200" b="1" spc="-930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sz="4800" b="1" i="1" spc="5" dirty="0">
                <a:solidFill>
                  <a:srgbClr val="231F20"/>
                </a:solidFill>
                <a:latin typeface="Metropolis-BoldItalic"/>
                <a:cs typeface="Metropolis-BoldItalic"/>
              </a:rPr>
              <a:t>-</a:t>
            </a:r>
            <a:r>
              <a:rPr sz="4800" b="1" i="1" dirty="0">
                <a:solidFill>
                  <a:srgbClr val="231F20"/>
                </a:solidFill>
                <a:latin typeface="Metropolis-BoldItalic"/>
                <a:cs typeface="Metropolis-BoldItalic"/>
              </a:rPr>
              <a:t> </a:t>
            </a:r>
            <a:r>
              <a:rPr sz="5400" b="1" i="1" spc="10" dirty="0">
                <a:solidFill>
                  <a:srgbClr val="231F20"/>
                </a:solidFill>
                <a:latin typeface="+mn-ea"/>
                <a:cs typeface="Metropolis-BoldItalic"/>
              </a:rPr>
              <a:t>10.3</a:t>
            </a:r>
            <a:r>
              <a:rPr sz="5400" b="1" i="1" spc="-750" dirty="0">
                <a:solidFill>
                  <a:srgbClr val="231F20"/>
                </a:solidFill>
                <a:latin typeface="+mn-ea"/>
                <a:cs typeface="Metropolis-BoldItalic"/>
              </a:rPr>
              <a:t>1</a:t>
            </a:r>
            <a:r>
              <a:rPr sz="1200" b="1" spc="-112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（水</a:t>
            </a:r>
            <a:r>
              <a:rPr sz="1200" b="1" spc="-112" baseline="5291" dirty="0" smtClean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sz="1200" baseline="529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42447" y="7289717"/>
            <a:ext cx="2910941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baseline="18518" dirty="0">
                <a:solidFill>
                  <a:srgbClr val="FFFFFF"/>
                </a:solidFill>
                <a:latin typeface="RodinPro-EB"/>
                <a:cs typeface="RodinPro-EB"/>
              </a:rPr>
              <a:t>イ</a:t>
            </a:r>
            <a:r>
              <a:rPr sz="1200" b="1" spc="-44" baseline="18518" dirty="0">
                <a:solidFill>
                  <a:srgbClr val="FFFFFF"/>
                </a:solidFill>
                <a:latin typeface="RodinPro-EB"/>
                <a:cs typeface="RodinPro-EB"/>
              </a:rPr>
              <a:t>ベ</a:t>
            </a:r>
            <a:r>
              <a:rPr sz="1200" b="1" spc="-232" baseline="18518" dirty="0">
                <a:solidFill>
                  <a:srgbClr val="FFFFFF"/>
                </a:solidFill>
                <a:latin typeface="RodinPro-EB"/>
                <a:cs typeface="RodinPro-EB"/>
              </a:rPr>
              <a:t>ン</a:t>
            </a:r>
            <a:r>
              <a:rPr sz="1200" b="1" spc="-44" baseline="18518" dirty="0">
                <a:solidFill>
                  <a:srgbClr val="FFFFFF"/>
                </a:solidFill>
                <a:latin typeface="RodinPro-EB"/>
                <a:cs typeface="RodinPro-EB"/>
              </a:rPr>
              <a:t>ト</a:t>
            </a:r>
            <a:r>
              <a:rPr sz="1200" b="1" spc="7" baseline="18518" dirty="0">
                <a:solidFill>
                  <a:srgbClr val="FFFFFF"/>
                </a:solidFill>
                <a:latin typeface="RodinPro-EB"/>
                <a:cs typeface="RodinPro-EB"/>
              </a:rPr>
              <a:t>期</a:t>
            </a:r>
            <a:r>
              <a:rPr sz="1200" b="1" baseline="18518" dirty="0">
                <a:solidFill>
                  <a:srgbClr val="FFFFFF"/>
                </a:solidFill>
                <a:latin typeface="RodinPro-EB"/>
                <a:cs typeface="RodinPro-EB"/>
              </a:rPr>
              <a:t>間</a:t>
            </a:r>
            <a:r>
              <a:rPr sz="1200" b="1" spc="-60" baseline="18518" dirty="0">
                <a:solidFill>
                  <a:srgbClr val="FFFFFF"/>
                </a:solidFill>
                <a:latin typeface="RodinPro-EB"/>
                <a:cs typeface="RodinPro-EB"/>
              </a:rPr>
              <a:t> </a:t>
            </a:r>
            <a:r>
              <a:rPr sz="2000" b="1" i="1" spc="-60" dirty="0">
                <a:solidFill>
                  <a:srgbClr val="FFF200"/>
                </a:solidFill>
                <a:latin typeface="+mn-ea"/>
                <a:cs typeface="Metropolis-BoldItalic"/>
              </a:rPr>
              <a:t>11.1</a:t>
            </a:r>
            <a:r>
              <a:rPr sz="1200" b="1" spc="-89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sz="1200" b="1" spc="-112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</a:t>
            </a:r>
            <a:r>
              <a:rPr sz="1200" b="1" spc="-30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sz="1800" b="1" i="1" spc="-20" dirty="0">
                <a:solidFill>
                  <a:srgbClr val="FFF200"/>
                </a:solidFill>
                <a:latin typeface="Metropolis-BoldItalic"/>
                <a:cs typeface="Metropolis-BoldItalic"/>
              </a:rPr>
              <a:t>-</a:t>
            </a:r>
            <a:r>
              <a:rPr sz="1800" b="1" i="1" spc="56" dirty="0">
                <a:solidFill>
                  <a:srgbClr val="FFF200"/>
                </a:solidFill>
                <a:latin typeface="Metropolis-BoldItalic"/>
                <a:cs typeface="Metropolis-BoldItalic"/>
              </a:rPr>
              <a:t> </a:t>
            </a:r>
            <a:r>
              <a:rPr sz="2000" b="1" i="1" spc="-30" dirty="0">
                <a:solidFill>
                  <a:srgbClr val="FFF200"/>
                </a:solidFill>
                <a:latin typeface="+mn-ea"/>
                <a:cs typeface="Metropolis-BoldItalic"/>
              </a:rPr>
              <a:t>11.30</a:t>
            </a:r>
            <a:r>
              <a:rPr sz="1200" b="1" spc="-44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sz="1200" b="1" spc="-112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金）</a:t>
            </a:r>
            <a:endParaRPr sz="1200" baseline="5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95103" y="10064763"/>
            <a:ext cx="2151335" cy="627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58597" y="926247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290" y="912277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8597" y="911007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23563" y="91228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85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58595" y="9098091"/>
            <a:ext cx="736600" cy="735330"/>
          </a:xfrm>
          <a:custGeom>
            <a:avLst/>
            <a:gdLst/>
            <a:ahLst/>
            <a:cxnLst/>
            <a:rect l="l" t="t" r="r" b="b"/>
            <a:pathLst>
              <a:path w="736600" h="735329">
                <a:moveTo>
                  <a:pt x="228409" y="711199"/>
                </a:moveTo>
                <a:lnTo>
                  <a:pt x="203034" y="711199"/>
                </a:lnTo>
                <a:lnTo>
                  <a:pt x="203034" y="735329"/>
                </a:lnTo>
                <a:lnTo>
                  <a:pt x="228409" y="735329"/>
                </a:lnTo>
                <a:lnTo>
                  <a:pt x="228409" y="711199"/>
                </a:lnTo>
                <a:close/>
              </a:path>
              <a:path w="736600" h="735329">
                <a:moveTo>
                  <a:pt x="329920" y="711199"/>
                </a:moveTo>
                <a:lnTo>
                  <a:pt x="253784" y="711199"/>
                </a:lnTo>
                <a:lnTo>
                  <a:pt x="253784" y="735329"/>
                </a:lnTo>
                <a:lnTo>
                  <a:pt x="329920" y="735329"/>
                </a:lnTo>
                <a:lnTo>
                  <a:pt x="329920" y="711199"/>
                </a:lnTo>
                <a:close/>
              </a:path>
              <a:path w="736600" h="735329">
                <a:moveTo>
                  <a:pt x="431444" y="711199"/>
                </a:moveTo>
                <a:lnTo>
                  <a:pt x="406069" y="711199"/>
                </a:lnTo>
                <a:lnTo>
                  <a:pt x="406069" y="735329"/>
                </a:lnTo>
                <a:lnTo>
                  <a:pt x="431444" y="735329"/>
                </a:lnTo>
                <a:lnTo>
                  <a:pt x="431444" y="711199"/>
                </a:lnTo>
                <a:close/>
              </a:path>
              <a:path w="736600" h="735329">
                <a:moveTo>
                  <a:pt x="583717" y="711199"/>
                </a:moveTo>
                <a:lnTo>
                  <a:pt x="532968" y="711199"/>
                </a:lnTo>
                <a:lnTo>
                  <a:pt x="532968" y="735329"/>
                </a:lnTo>
                <a:lnTo>
                  <a:pt x="583717" y="735329"/>
                </a:lnTo>
                <a:lnTo>
                  <a:pt x="583717" y="711199"/>
                </a:lnTo>
                <a:close/>
              </a:path>
              <a:path w="736600" h="735329">
                <a:moveTo>
                  <a:pt x="685228" y="685799"/>
                </a:moveTo>
                <a:lnTo>
                  <a:pt x="634479" y="685799"/>
                </a:lnTo>
                <a:lnTo>
                  <a:pt x="634479" y="711199"/>
                </a:lnTo>
                <a:lnTo>
                  <a:pt x="659853" y="711199"/>
                </a:lnTo>
                <a:lnTo>
                  <a:pt x="659853" y="735329"/>
                </a:lnTo>
                <a:lnTo>
                  <a:pt x="685228" y="735329"/>
                </a:lnTo>
                <a:lnTo>
                  <a:pt x="685228" y="685799"/>
                </a:lnTo>
                <a:close/>
              </a:path>
              <a:path w="736600" h="735329">
                <a:moveTo>
                  <a:pt x="279171" y="634999"/>
                </a:moveTo>
                <a:lnTo>
                  <a:pt x="228409" y="634999"/>
                </a:lnTo>
                <a:lnTo>
                  <a:pt x="228409" y="711199"/>
                </a:lnTo>
                <a:lnTo>
                  <a:pt x="279171" y="711199"/>
                </a:lnTo>
                <a:lnTo>
                  <a:pt x="279171" y="685799"/>
                </a:lnTo>
                <a:lnTo>
                  <a:pt x="253784" y="685799"/>
                </a:lnTo>
                <a:lnTo>
                  <a:pt x="253784" y="660399"/>
                </a:lnTo>
                <a:lnTo>
                  <a:pt x="279171" y="660399"/>
                </a:lnTo>
                <a:lnTo>
                  <a:pt x="279171" y="634999"/>
                </a:lnTo>
                <a:close/>
              </a:path>
              <a:path w="736600" h="735329">
                <a:moveTo>
                  <a:pt x="406069" y="685799"/>
                </a:moveTo>
                <a:lnTo>
                  <a:pt x="304546" y="685799"/>
                </a:lnTo>
                <a:lnTo>
                  <a:pt x="304546" y="711199"/>
                </a:lnTo>
                <a:lnTo>
                  <a:pt x="406069" y="711199"/>
                </a:lnTo>
                <a:lnTo>
                  <a:pt x="406069" y="685799"/>
                </a:lnTo>
                <a:close/>
              </a:path>
              <a:path w="736600" h="735329">
                <a:moveTo>
                  <a:pt x="609092" y="685799"/>
                </a:moveTo>
                <a:lnTo>
                  <a:pt x="583717" y="685799"/>
                </a:lnTo>
                <a:lnTo>
                  <a:pt x="583717" y="711199"/>
                </a:lnTo>
                <a:lnTo>
                  <a:pt x="609092" y="711199"/>
                </a:lnTo>
                <a:lnTo>
                  <a:pt x="609092" y="685799"/>
                </a:lnTo>
                <a:close/>
              </a:path>
              <a:path w="736600" h="735329">
                <a:moveTo>
                  <a:pt x="735990" y="685799"/>
                </a:moveTo>
                <a:lnTo>
                  <a:pt x="710615" y="685799"/>
                </a:lnTo>
                <a:lnTo>
                  <a:pt x="710615" y="711199"/>
                </a:lnTo>
                <a:lnTo>
                  <a:pt x="735990" y="711199"/>
                </a:lnTo>
                <a:lnTo>
                  <a:pt x="735990" y="685799"/>
                </a:lnTo>
                <a:close/>
              </a:path>
              <a:path w="736600" h="735329">
                <a:moveTo>
                  <a:pt x="431444" y="660399"/>
                </a:moveTo>
                <a:lnTo>
                  <a:pt x="329920" y="660399"/>
                </a:lnTo>
                <a:lnTo>
                  <a:pt x="329920" y="685799"/>
                </a:lnTo>
                <a:lnTo>
                  <a:pt x="431444" y="685799"/>
                </a:lnTo>
                <a:lnTo>
                  <a:pt x="431444" y="660399"/>
                </a:lnTo>
                <a:close/>
              </a:path>
              <a:path w="736600" h="735329">
                <a:moveTo>
                  <a:pt x="558342" y="634999"/>
                </a:moveTo>
                <a:lnTo>
                  <a:pt x="532968" y="634999"/>
                </a:lnTo>
                <a:lnTo>
                  <a:pt x="532968" y="685799"/>
                </a:lnTo>
                <a:lnTo>
                  <a:pt x="710615" y="685799"/>
                </a:lnTo>
                <a:lnTo>
                  <a:pt x="710615" y="660399"/>
                </a:lnTo>
                <a:lnTo>
                  <a:pt x="558342" y="660399"/>
                </a:lnTo>
                <a:lnTo>
                  <a:pt x="558342" y="634999"/>
                </a:lnTo>
                <a:close/>
              </a:path>
              <a:path w="736600" h="735329">
                <a:moveTo>
                  <a:pt x="482206" y="634999"/>
                </a:moveTo>
                <a:lnTo>
                  <a:pt x="304546" y="634999"/>
                </a:lnTo>
                <a:lnTo>
                  <a:pt x="304546" y="660399"/>
                </a:lnTo>
                <a:lnTo>
                  <a:pt x="482206" y="660399"/>
                </a:lnTo>
                <a:lnTo>
                  <a:pt x="482206" y="634999"/>
                </a:lnTo>
                <a:close/>
              </a:path>
              <a:path w="736600" h="735329">
                <a:moveTo>
                  <a:pt x="685228" y="634999"/>
                </a:moveTo>
                <a:lnTo>
                  <a:pt x="634479" y="634999"/>
                </a:lnTo>
                <a:lnTo>
                  <a:pt x="634479" y="660399"/>
                </a:lnTo>
                <a:lnTo>
                  <a:pt x="685228" y="660399"/>
                </a:lnTo>
                <a:lnTo>
                  <a:pt x="685228" y="634999"/>
                </a:lnTo>
                <a:close/>
              </a:path>
              <a:path w="736600" h="735329">
                <a:moveTo>
                  <a:pt x="735990" y="634999"/>
                </a:moveTo>
                <a:lnTo>
                  <a:pt x="710615" y="634999"/>
                </a:lnTo>
                <a:lnTo>
                  <a:pt x="710615" y="660399"/>
                </a:lnTo>
                <a:lnTo>
                  <a:pt x="735990" y="660399"/>
                </a:lnTo>
                <a:lnTo>
                  <a:pt x="735990" y="634999"/>
                </a:lnTo>
                <a:close/>
              </a:path>
              <a:path w="736600" h="735329">
                <a:moveTo>
                  <a:pt x="279171" y="584199"/>
                </a:moveTo>
                <a:lnTo>
                  <a:pt x="253784" y="584199"/>
                </a:lnTo>
                <a:lnTo>
                  <a:pt x="253784" y="634999"/>
                </a:lnTo>
                <a:lnTo>
                  <a:pt x="304546" y="634999"/>
                </a:lnTo>
                <a:lnTo>
                  <a:pt x="304546" y="609599"/>
                </a:lnTo>
                <a:lnTo>
                  <a:pt x="279171" y="609599"/>
                </a:lnTo>
                <a:lnTo>
                  <a:pt x="279171" y="584199"/>
                </a:lnTo>
                <a:close/>
              </a:path>
              <a:path w="736600" h="735329">
                <a:moveTo>
                  <a:pt x="406069" y="609599"/>
                </a:moveTo>
                <a:lnTo>
                  <a:pt x="329920" y="609599"/>
                </a:lnTo>
                <a:lnTo>
                  <a:pt x="329920" y="634999"/>
                </a:lnTo>
                <a:lnTo>
                  <a:pt x="406069" y="634999"/>
                </a:lnTo>
                <a:lnTo>
                  <a:pt x="406069" y="609599"/>
                </a:lnTo>
                <a:close/>
              </a:path>
              <a:path w="736600" h="735329">
                <a:moveTo>
                  <a:pt x="659853" y="609599"/>
                </a:moveTo>
                <a:lnTo>
                  <a:pt x="482206" y="609599"/>
                </a:lnTo>
                <a:lnTo>
                  <a:pt x="482206" y="634999"/>
                </a:lnTo>
                <a:lnTo>
                  <a:pt x="659853" y="634999"/>
                </a:lnTo>
                <a:lnTo>
                  <a:pt x="659853" y="609599"/>
                </a:lnTo>
                <a:close/>
              </a:path>
              <a:path w="736600" h="735329">
                <a:moveTo>
                  <a:pt x="710615" y="609599"/>
                </a:moveTo>
                <a:lnTo>
                  <a:pt x="685228" y="609599"/>
                </a:lnTo>
                <a:lnTo>
                  <a:pt x="685228" y="634999"/>
                </a:lnTo>
                <a:lnTo>
                  <a:pt x="710615" y="634999"/>
                </a:lnTo>
                <a:lnTo>
                  <a:pt x="710615" y="609599"/>
                </a:lnTo>
                <a:close/>
              </a:path>
              <a:path w="736600" h="735329">
                <a:moveTo>
                  <a:pt x="329920" y="558799"/>
                </a:moveTo>
                <a:lnTo>
                  <a:pt x="228409" y="558799"/>
                </a:lnTo>
                <a:lnTo>
                  <a:pt x="228409" y="584199"/>
                </a:lnTo>
                <a:lnTo>
                  <a:pt x="304546" y="584199"/>
                </a:lnTo>
                <a:lnTo>
                  <a:pt x="304546" y="609599"/>
                </a:lnTo>
                <a:lnTo>
                  <a:pt x="329920" y="609599"/>
                </a:lnTo>
                <a:lnTo>
                  <a:pt x="329920" y="558799"/>
                </a:lnTo>
                <a:close/>
              </a:path>
              <a:path w="736600" h="735329">
                <a:moveTo>
                  <a:pt x="431444" y="558799"/>
                </a:moveTo>
                <a:lnTo>
                  <a:pt x="380682" y="558799"/>
                </a:lnTo>
                <a:lnTo>
                  <a:pt x="380682" y="584199"/>
                </a:lnTo>
                <a:lnTo>
                  <a:pt x="355307" y="584199"/>
                </a:lnTo>
                <a:lnTo>
                  <a:pt x="355307" y="609599"/>
                </a:lnTo>
                <a:lnTo>
                  <a:pt x="431444" y="609599"/>
                </a:lnTo>
                <a:lnTo>
                  <a:pt x="431444" y="558799"/>
                </a:lnTo>
                <a:close/>
              </a:path>
              <a:path w="736600" h="735329">
                <a:moveTo>
                  <a:pt x="482206" y="533399"/>
                </a:moveTo>
                <a:lnTo>
                  <a:pt x="456831" y="533399"/>
                </a:lnTo>
                <a:lnTo>
                  <a:pt x="456831" y="584199"/>
                </a:lnTo>
                <a:lnTo>
                  <a:pt x="507580" y="584199"/>
                </a:lnTo>
                <a:lnTo>
                  <a:pt x="507580" y="609599"/>
                </a:lnTo>
                <a:lnTo>
                  <a:pt x="532968" y="609599"/>
                </a:lnTo>
                <a:lnTo>
                  <a:pt x="532968" y="558799"/>
                </a:lnTo>
                <a:lnTo>
                  <a:pt x="482206" y="558799"/>
                </a:lnTo>
                <a:lnTo>
                  <a:pt x="482206" y="533399"/>
                </a:lnTo>
                <a:close/>
              </a:path>
              <a:path w="736600" h="735329">
                <a:moveTo>
                  <a:pt x="659853" y="533399"/>
                </a:moveTo>
                <a:lnTo>
                  <a:pt x="609092" y="533399"/>
                </a:lnTo>
                <a:lnTo>
                  <a:pt x="609092" y="609599"/>
                </a:lnTo>
                <a:lnTo>
                  <a:pt x="634479" y="609599"/>
                </a:lnTo>
                <a:lnTo>
                  <a:pt x="634479" y="584199"/>
                </a:lnTo>
                <a:lnTo>
                  <a:pt x="685228" y="584199"/>
                </a:lnTo>
                <a:lnTo>
                  <a:pt x="685228" y="558799"/>
                </a:lnTo>
                <a:lnTo>
                  <a:pt x="659853" y="558799"/>
                </a:lnTo>
                <a:lnTo>
                  <a:pt x="659853" y="533399"/>
                </a:lnTo>
                <a:close/>
              </a:path>
              <a:path w="736600" h="735329">
                <a:moveTo>
                  <a:pt x="228409" y="482599"/>
                </a:moveTo>
                <a:lnTo>
                  <a:pt x="203034" y="482599"/>
                </a:lnTo>
                <a:lnTo>
                  <a:pt x="203034" y="558799"/>
                </a:lnTo>
                <a:lnTo>
                  <a:pt x="228409" y="558799"/>
                </a:lnTo>
                <a:lnTo>
                  <a:pt x="228409" y="533399"/>
                </a:lnTo>
                <a:lnTo>
                  <a:pt x="253784" y="533399"/>
                </a:lnTo>
                <a:lnTo>
                  <a:pt x="253784" y="507999"/>
                </a:lnTo>
                <a:lnTo>
                  <a:pt x="228409" y="507999"/>
                </a:lnTo>
                <a:lnTo>
                  <a:pt x="228409" y="482599"/>
                </a:lnTo>
                <a:close/>
              </a:path>
              <a:path w="736600" h="735329">
                <a:moveTo>
                  <a:pt x="279171" y="533399"/>
                </a:moveTo>
                <a:lnTo>
                  <a:pt x="253784" y="533399"/>
                </a:lnTo>
                <a:lnTo>
                  <a:pt x="253784" y="558799"/>
                </a:lnTo>
                <a:lnTo>
                  <a:pt x="279171" y="558799"/>
                </a:lnTo>
                <a:lnTo>
                  <a:pt x="279171" y="533399"/>
                </a:lnTo>
                <a:close/>
              </a:path>
              <a:path w="736600" h="735329">
                <a:moveTo>
                  <a:pt x="406069" y="507999"/>
                </a:moveTo>
                <a:lnTo>
                  <a:pt x="355307" y="507999"/>
                </a:lnTo>
                <a:lnTo>
                  <a:pt x="355307" y="558799"/>
                </a:lnTo>
                <a:lnTo>
                  <a:pt x="406069" y="558799"/>
                </a:lnTo>
                <a:lnTo>
                  <a:pt x="406069" y="507999"/>
                </a:lnTo>
                <a:close/>
              </a:path>
              <a:path w="736600" h="735329">
                <a:moveTo>
                  <a:pt x="532968" y="533399"/>
                </a:moveTo>
                <a:lnTo>
                  <a:pt x="507580" y="533399"/>
                </a:lnTo>
                <a:lnTo>
                  <a:pt x="507580" y="558799"/>
                </a:lnTo>
                <a:lnTo>
                  <a:pt x="532968" y="558799"/>
                </a:lnTo>
                <a:lnTo>
                  <a:pt x="532968" y="533399"/>
                </a:lnTo>
                <a:close/>
              </a:path>
              <a:path w="736600" h="735329">
                <a:moveTo>
                  <a:pt x="101523" y="431799"/>
                </a:moveTo>
                <a:lnTo>
                  <a:pt x="76136" y="431799"/>
                </a:lnTo>
                <a:lnTo>
                  <a:pt x="76136" y="482599"/>
                </a:lnTo>
                <a:lnTo>
                  <a:pt x="25387" y="482599"/>
                </a:lnTo>
                <a:lnTo>
                  <a:pt x="25387" y="533399"/>
                </a:lnTo>
                <a:lnTo>
                  <a:pt x="126898" y="533399"/>
                </a:lnTo>
                <a:lnTo>
                  <a:pt x="126898" y="507999"/>
                </a:lnTo>
                <a:lnTo>
                  <a:pt x="101523" y="507999"/>
                </a:lnTo>
                <a:lnTo>
                  <a:pt x="101523" y="431799"/>
                </a:lnTo>
                <a:close/>
              </a:path>
              <a:path w="736600" h="735329">
                <a:moveTo>
                  <a:pt x="304546" y="482599"/>
                </a:moveTo>
                <a:lnTo>
                  <a:pt x="253784" y="482599"/>
                </a:lnTo>
                <a:lnTo>
                  <a:pt x="253784" y="507999"/>
                </a:lnTo>
                <a:lnTo>
                  <a:pt x="279171" y="507999"/>
                </a:lnTo>
                <a:lnTo>
                  <a:pt x="279171" y="533399"/>
                </a:lnTo>
                <a:lnTo>
                  <a:pt x="304546" y="533399"/>
                </a:lnTo>
                <a:lnTo>
                  <a:pt x="304546" y="482599"/>
                </a:lnTo>
                <a:close/>
              </a:path>
              <a:path w="736600" h="735329">
                <a:moveTo>
                  <a:pt x="456831" y="507999"/>
                </a:moveTo>
                <a:lnTo>
                  <a:pt x="431444" y="507999"/>
                </a:lnTo>
                <a:lnTo>
                  <a:pt x="431444" y="533399"/>
                </a:lnTo>
                <a:lnTo>
                  <a:pt x="456831" y="533399"/>
                </a:lnTo>
                <a:lnTo>
                  <a:pt x="456831" y="507999"/>
                </a:lnTo>
                <a:close/>
              </a:path>
              <a:path w="736600" h="735329">
                <a:moveTo>
                  <a:pt x="507580" y="457199"/>
                </a:moveTo>
                <a:lnTo>
                  <a:pt x="482206" y="457199"/>
                </a:lnTo>
                <a:lnTo>
                  <a:pt x="482206" y="533399"/>
                </a:lnTo>
                <a:lnTo>
                  <a:pt x="634479" y="533399"/>
                </a:lnTo>
                <a:lnTo>
                  <a:pt x="634479" y="507999"/>
                </a:lnTo>
                <a:lnTo>
                  <a:pt x="532968" y="507999"/>
                </a:lnTo>
                <a:lnTo>
                  <a:pt x="532968" y="482599"/>
                </a:lnTo>
                <a:lnTo>
                  <a:pt x="507580" y="482599"/>
                </a:lnTo>
                <a:lnTo>
                  <a:pt x="507580" y="457199"/>
                </a:lnTo>
                <a:close/>
              </a:path>
              <a:path w="736600" h="735329">
                <a:moveTo>
                  <a:pt x="735990" y="507999"/>
                </a:moveTo>
                <a:lnTo>
                  <a:pt x="659853" y="507999"/>
                </a:lnTo>
                <a:lnTo>
                  <a:pt x="659853" y="533399"/>
                </a:lnTo>
                <a:lnTo>
                  <a:pt x="735990" y="533399"/>
                </a:lnTo>
                <a:lnTo>
                  <a:pt x="735990" y="507999"/>
                </a:lnTo>
                <a:close/>
              </a:path>
              <a:path w="736600" h="735329">
                <a:moveTo>
                  <a:pt x="355307" y="482599"/>
                </a:moveTo>
                <a:lnTo>
                  <a:pt x="329920" y="482599"/>
                </a:lnTo>
                <a:lnTo>
                  <a:pt x="329920" y="507999"/>
                </a:lnTo>
                <a:lnTo>
                  <a:pt x="355307" y="507999"/>
                </a:lnTo>
                <a:lnTo>
                  <a:pt x="355307" y="482599"/>
                </a:lnTo>
                <a:close/>
              </a:path>
              <a:path w="736600" h="735329">
                <a:moveTo>
                  <a:pt x="634479" y="482599"/>
                </a:moveTo>
                <a:lnTo>
                  <a:pt x="558342" y="482599"/>
                </a:lnTo>
                <a:lnTo>
                  <a:pt x="558342" y="507999"/>
                </a:lnTo>
                <a:lnTo>
                  <a:pt x="634479" y="507999"/>
                </a:lnTo>
                <a:lnTo>
                  <a:pt x="634479" y="482599"/>
                </a:lnTo>
                <a:close/>
              </a:path>
              <a:path w="736600" h="735329">
                <a:moveTo>
                  <a:pt x="203034" y="457199"/>
                </a:moveTo>
                <a:lnTo>
                  <a:pt x="126898" y="457199"/>
                </a:lnTo>
                <a:lnTo>
                  <a:pt x="126898" y="482599"/>
                </a:lnTo>
                <a:lnTo>
                  <a:pt x="203034" y="482599"/>
                </a:lnTo>
                <a:lnTo>
                  <a:pt x="203034" y="457199"/>
                </a:lnTo>
                <a:close/>
              </a:path>
              <a:path w="736600" h="735329">
                <a:moveTo>
                  <a:pt x="253784" y="431799"/>
                </a:moveTo>
                <a:lnTo>
                  <a:pt x="228409" y="431799"/>
                </a:lnTo>
                <a:lnTo>
                  <a:pt x="228409" y="482599"/>
                </a:lnTo>
                <a:lnTo>
                  <a:pt x="253784" y="482599"/>
                </a:lnTo>
                <a:lnTo>
                  <a:pt x="253784" y="431799"/>
                </a:lnTo>
                <a:close/>
              </a:path>
              <a:path w="736600" h="735329">
                <a:moveTo>
                  <a:pt x="329920" y="330199"/>
                </a:moveTo>
                <a:lnTo>
                  <a:pt x="253784" y="330199"/>
                </a:lnTo>
                <a:lnTo>
                  <a:pt x="253784" y="355599"/>
                </a:lnTo>
                <a:lnTo>
                  <a:pt x="304546" y="355599"/>
                </a:lnTo>
                <a:lnTo>
                  <a:pt x="304546" y="380999"/>
                </a:lnTo>
                <a:lnTo>
                  <a:pt x="253784" y="380999"/>
                </a:lnTo>
                <a:lnTo>
                  <a:pt x="253784" y="431799"/>
                </a:lnTo>
                <a:lnTo>
                  <a:pt x="279171" y="431799"/>
                </a:lnTo>
                <a:lnTo>
                  <a:pt x="279171" y="482599"/>
                </a:lnTo>
                <a:lnTo>
                  <a:pt x="329920" y="482599"/>
                </a:lnTo>
                <a:lnTo>
                  <a:pt x="329920" y="457199"/>
                </a:lnTo>
                <a:lnTo>
                  <a:pt x="304546" y="457199"/>
                </a:lnTo>
                <a:lnTo>
                  <a:pt x="304546" y="406399"/>
                </a:lnTo>
                <a:lnTo>
                  <a:pt x="329920" y="406399"/>
                </a:lnTo>
                <a:lnTo>
                  <a:pt x="329920" y="330199"/>
                </a:lnTo>
                <a:close/>
              </a:path>
              <a:path w="736600" h="735329">
                <a:moveTo>
                  <a:pt x="431444" y="431799"/>
                </a:moveTo>
                <a:lnTo>
                  <a:pt x="380682" y="431799"/>
                </a:lnTo>
                <a:lnTo>
                  <a:pt x="380682" y="482599"/>
                </a:lnTo>
                <a:lnTo>
                  <a:pt x="406069" y="482599"/>
                </a:lnTo>
                <a:lnTo>
                  <a:pt x="406069" y="457199"/>
                </a:lnTo>
                <a:lnTo>
                  <a:pt x="431444" y="457199"/>
                </a:lnTo>
                <a:lnTo>
                  <a:pt x="431444" y="431799"/>
                </a:lnTo>
                <a:close/>
              </a:path>
              <a:path w="736600" h="735329">
                <a:moveTo>
                  <a:pt x="456831" y="457199"/>
                </a:moveTo>
                <a:lnTo>
                  <a:pt x="431444" y="457199"/>
                </a:lnTo>
                <a:lnTo>
                  <a:pt x="431444" y="482599"/>
                </a:lnTo>
                <a:lnTo>
                  <a:pt x="456831" y="482599"/>
                </a:lnTo>
                <a:lnTo>
                  <a:pt x="456831" y="457199"/>
                </a:lnTo>
                <a:close/>
              </a:path>
              <a:path w="736600" h="735329">
                <a:moveTo>
                  <a:pt x="659853" y="457199"/>
                </a:moveTo>
                <a:lnTo>
                  <a:pt x="609092" y="457199"/>
                </a:lnTo>
                <a:lnTo>
                  <a:pt x="609092" y="482599"/>
                </a:lnTo>
                <a:lnTo>
                  <a:pt x="659853" y="482599"/>
                </a:lnTo>
                <a:lnTo>
                  <a:pt x="659853" y="457199"/>
                </a:lnTo>
                <a:close/>
              </a:path>
              <a:path w="736600" h="735329">
                <a:moveTo>
                  <a:pt x="735990" y="431799"/>
                </a:moveTo>
                <a:lnTo>
                  <a:pt x="659853" y="431799"/>
                </a:lnTo>
                <a:lnTo>
                  <a:pt x="659853" y="457199"/>
                </a:lnTo>
                <a:lnTo>
                  <a:pt x="710615" y="457199"/>
                </a:lnTo>
                <a:lnTo>
                  <a:pt x="710615" y="482599"/>
                </a:lnTo>
                <a:lnTo>
                  <a:pt x="735990" y="482599"/>
                </a:lnTo>
                <a:lnTo>
                  <a:pt x="735990" y="431799"/>
                </a:lnTo>
                <a:close/>
              </a:path>
              <a:path w="736600" h="735329">
                <a:moveTo>
                  <a:pt x="50761" y="431799"/>
                </a:moveTo>
                <a:lnTo>
                  <a:pt x="25387" y="431799"/>
                </a:lnTo>
                <a:lnTo>
                  <a:pt x="25387" y="457199"/>
                </a:lnTo>
                <a:lnTo>
                  <a:pt x="50761" y="457199"/>
                </a:lnTo>
                <a:lnTo>
                  <a:pt x="50761" y="431799"/>
                </a:lnTo>
                <a:close/>
              </a:path>
              <a:path w="736600" h="735329">
                <a:moveTo>
                  <a:pt x="355307" y="431799"/>
                </a:moveTo>
                <a:lnTo>
                  <a:pt x="329920" y="431799"/>
                </a:lnTo>
                <a:lnTo>
                  <a:pt x="329920" y="457199"/>
                </a:lnTo>
                <a:lnTo>
                  <a:pt x="355307" y="457199"/>
                </a:lnTo>
                <a:lnTo>
                  <a:pt x="355307" y="431799"/>
                </a:lnTo>
                <a:close/>
              </a:path>
              <a:path w="736600" h="735329">
                <a:moveTo>
                  <a:pt x="532968" y="431799"/>
                </a:moveTo>
                <a:lnTo>
                  <a:pt x="456831" y="431799"/>
                </a:lnTo>
                <a:lnTo>
                  <a:pt x="456831" y="457199"/>
                </a:lnTo>
                <a:lnTo>
                  <a:pt x="532968" y="457199"/>
                </a:lnTo>
                <a:lnTo>
                  <a:pt x="532968" y="431799"/>
                </a:lnTo>
                <a:close/>
              </a:path>
              <a:path w="736600" h="735329">
                <a:moveTo>
                  <a:pt x="634479" y="431799"/>
                </a:moveTo>
                <a:lnTo>
                  <a:pt x="558342" y="431799"/>
                </a:lnTo>
                <a:lnTo>
                  <a:pt x="558342" y="457199"/>
                </a:lnTo>
                <a:lnTo>
                  <a:pt x="634479" y="457199"/>
                </a:lnTo>
                <a:lnTo>
                  <a:pt x="634479" y="431799"/>
                </a:lnTo>
                <a:close/>
              </a:path>
              <a:path w="736600" h="735329">
                <a:moveTo>
                  <a:pt x="76136" y="406399"/>
                </a:moveTo>
                <a:lnTo>
                  <a:pt x="50761" y="406399"/>
                </a:lnTo>
                <a:lnTo>
                  <a:pt x="50761" y="431799"/>
                </a:lnTo>
                <a:lnTo>
                  <a:pt x="76136" y="431799"/>
                </a:lnTo>
                <a:lnTo>
                  <a:pt x="76136" y="406399"/>
                </a:lnTo>
                <a:close/>
              </a:path>
              <a:path w="736600" h="735329">
                <a:moveTo>
                  <a:pt x="203034" y="406399"/>
                </a:moveTo>
                <a:lnTo>
                  <a:pt x="152273" y="406399"/>
                </a:lnTo>
                <a:lnTo>
                  <a:pt x="152273" y="431799"/>
                </a:lnTo>
                <a:lnTo>
                  <a:pt x="203034" y="431799"/>
                </a:lnTo>
                <a:lnTo>
                  <a:pt x="203034" y="406399"/>
                </a:lnTo>
                <a:close/>
              </a:path>
              <a:path w="736600" h="735329">
                <a:moveTo>
                  <a:pt x="456831" y="406399"/>
                </a:moveTo>
                <a:lnTo>
                  <a:pt x="431444" y="406399"/>
                </a:lnTo>
                <a:lnTo>
                  <a:pt x="431444" y="431799"/>
                </a:lnTo>
                <a:lnTo>
                  <a:pt x="456831" y="431799"/>
                </a:lnTo>
                <a:lnTo>
                  <a:pt x="456831" y="406399"/>
                </a:lnTo>
                <a:close/>
              </a:path>
              <a:path w="736600" h="735329">
                <a:moveTo>
                  <a:pt x="609092" y="380999"/>
                </a:moveTo>
                <a:lnTo>
                  <a:pt x="532968" y="380999"/>
                </a:lnTo>
                <a:lnTo>
                  <a:pt x="532968" y="431799"/>
                </a:lnTo>
                <a:lnTo>
                  <a:pt x="558342" y="431799"/>
                </a:lnTo>
                <a:lnTo>
                  <a:pt x="558342" y="406399"/>
                </a:lnTo>
                <a:lnTo>
                  <a:pt x="609092" y="406399"/>
                </a:lnTo>
                <a:lnTo>
                  <a:pt x="609092" y="380999"/>
                </a:lnTo>
                <a:close/>
              </a:path>
              <a:path w="736600" h="735329">
                <a:moveTo>
                  <a:pt x="685228" y="355599"/>
                </a:moveTo>
                <a:lnTo>
                  <a:pt x="634479" y="355599"/>
                </a:lnTo>
                <a:lnTo>
                  <a:pt x="634479" y="380999"/>
                </a:lnTo>
                <a:lnTo>
                  <a:pt x="659853" y="380999"/>
                </a:lnTo>
                <a:lnTo>
                  <a:pt x="659853" y="406399"/>
                </a:lnTo>
                <a:lnTo>
                  <a:pt x="634479" y="406399"/>
                </a:lnTo>
                <a:lnTo>
                  <a:pt x="634479" y="431799"/>
                </a:lnTo>
                <a:lnTo>
                  <a:pt x="685228" y="431799"/>
                </a:lnTo>
                <a:lnTo>
                  <a:pt x="685228" y="355599"/>
                </a:lnTo>
                <a:close/>
              </a:path>
              <a:path w="736600" h="735329">
                <a:moveTo>
                  <a:pt x="101523" y="380999"/>
                </a:moveTo>
                <a:lnTo>
                  <a:pt x="76136" y="380999"/>
                </a:lnTo>
                <a:lnTo>
                  <a:pt x="76136" y="406399"/>
                </a:lnTo>
                <a:lnTo>
                  <a:pt x="101523" y="406399"/>
                </a:lnTo>
                <a:lnTo>
                  <a:pt x="101523" y="380999"/>
                </a:lnTo>
                <a:close/>
              </a:path>
              <a:path w="736600" h="735329">
                <a:moveTo>
                  <a:pt x="152273" y="380999"/>
                </a:moveTo>
                <a:lnTo>
                  <a:pt x="126898" y="380999"/>
                </a:lnTo>
                <a:lnTo>
                  <a:pt x="126898" y="406399"/>
                </a:lnTo>
                <a:lnTo>
                  <a:pt x="152273" y="406399"/>
                </a:lnTo>
                <a:lnTo>
                  <a:pt x="152273" y="380999"/>
                </a:lnTo>
                <a:close/>
              </a:path>
              <a:path w="736600" h="735329">
                <a:moveTo>
                  <a:pt x="228409" y="380999"/>
                </a:moveTo>
                <a:lnTo>
                  <a:pt x="203034" y="380999"/>
                </a:lnTo>
                <a:lnTo>
                  <a:pt x="203034" y="406399"/>
                </a:lnTo>
                <a:lnTo>
                  <a:pt x="228409" y="406399"/>
                </a:lnTo>
                <a:lnTo>
                  <a:pt x="228409" y="380999"/>
                </a:lnTo>
                <a:close/>
              </a:path>
              <a:path w="736600" h="735329">
                <a:moveTo>
                  <a:pt x="482206" y="380999"/>
                </a:moveTo>
                <a:lnTo>
                  <a:pt x="456831" y="380999"/>
                </a:lnTo>
                <a:lnTo>
                  <a:pt x="456831" y="406399"/>
                </a:lnTo>
                <a:lnTo>
                  <a:pt x="482206" y="406399"/>
                </a:lnTo>
                <a:lnTo>
                  <a:pt x="482206" y="380999"/>
                </a:lnTo>
                <a:close/>
              </a:path>
              <a:path w="736600" h="735329">
                <a:moveTo>
                  <a:pt x="126898" y="330199"/>
                </a:moveTo>
                <a:lnTo>
                  <a:pt x="101523" y="330199"/>
                </a:lnTo>
                <a:lnTo>
                  <a:pt x="101523" y="355599"/>
                </a:lnTo>
                <a:lnTo>
                  <a:pt x="0" y="355599"/>
                </a:lnTo>
                <a:lnTo>
                  <a:pt x="0" y="380999"/>
                </a:lnTo>
                <a:lnTo>
                  <a:pt x="126898" y="380999"/>
                </a:lnTo>
                <a:lnTo>
                  <a:pt x="126898" y="330199"/>
                </a:lnTo>
                <a:close/>
              </a:path>
              <a:path w="736600" h="735329">
                <a:moveTo>
                  <a:pt x="279171" y="355599"/>
                </a:moveTo>
                <a:lnTo>
                  <a:pt x="152273" y="355599"/>
                </a:lnTo>
                <a:lnTo>
                  <a:pt x="152273" y="380999"/>
                </a:lnTo>
                <a:lnTo>
                  <a:pt x="279171" y="380999"/>
                </a:lnTo>
                <a:lnTo>
                  <a:pt x="279171" y="355599"/>
                </a:lnTo>
                <a:close/>
              </a:path>
              <a:path w="736600" h="735329">
                <a:moveTo>
                  <a:pt x="406069" y="355599"/>
                </a:moveTo>
                <a:lnTo>
                  <a:pt x="355307" y="355599"/>
                </a:lnTo>
                <a:lnTo>
                  <a:pt x="355307" y="380999"/>
                </a:lnTo>
                <a:lnTo>
                  <a:pt x="406069" y="380999"/>
                </a:lnTo>
                <a:lnTo>
                  <a:pt x="406069" y="355599"/>
                </a:lnTo>
                <a:close/>
              </a:path>
              <a:path w="736600" h="735329">
                <a:moveTo>
                  <a:pt x="583717" y="279399"/>
                </a:moveTo>
                <a:lnTo>
                  <a:pt x="482206" y="279399"/>
                </a:lnTo>
                <a:lnTo>
                  <a:pt x="482206" y="355599"/>
                </a:lnTo>
                <a:lnTo>
                  <a:pt x="507580" y="355599"/>
                </a:lnTo>
                <a:lnTo>
                  <a:pt x="507580" y="380999"/>
                </a:lnTo>
                <a:lnTo>
                  <a:pt x="532968" y="380999"/>
                </a:lnTo>
                <a:lnTo>
                  <a:pt x="532968" y="330199"/>
                </a:lnTo>
                <a:lnTo>
                  <a:pt x="507580" y="330199"/>
                </a:lnTo>
                <a:lnTo>
                  <a:pt x="507580" y="304799"/>
                </a:lnTo>
                <a:lnTo>
                  <a:pt x="583717" y="304799"/>
                </a:lnTo>
                <a:lnTo>
                  <a:pt x="583717" y="279399"/>
                </a:lnTo>
                <a:close/>
              </a:path>
              <a:path w="736600" h="735329">
                <a:moveTo>
                  <a:pt x="609092" y="304799"/>
                </a:moveTo>
                <a:lnTo>
                  <a:pt x="558342" y="304799"/>
                </a:lnTo>
                <a:lnTo>
                  <a:pt x="558342" y="380999"/>
                </a:lnTo>
                <a:lnTo>
                  <a:pt x="583717" y="380999"/>
                </a:lnTo>
                <a:lnTo>
                  <a:pt x="583717" y="355599"/>
                </a:lnTo>
                <a:lnTo>
                  <a:pt x="634479" y="355599"/>
                </a:lnTo>
                <a:lnTo>
                  <a:pt x="634479" y="330199"/>
                </a:lnTo>
                <a:lnTo>
                  <a:pt x="609092" y="330199"/>
                </a:lnTo>
                <a:lnTo>
                  <a:pt x="609092" y="304799"/>
                </a:lnTo>
                <a:close/>
              </a:path>
              <a:path w="736600" h="735329">
                <a:moveTo>
                  <a:pt x="76136" y="330199"/>
                </a:moveTo>
                <a:lnTo>
                  <a:pt x="25387" y="330199"/>
                </a:lnTo>
                <a:lnTo>
                  <a:pt x="25387" y="355599"/>
                </a:lnTo>
                <a:lnTo>
                  <a:pt x="76136" y="355599"/>
                </a:lnTo>
                <a:lnTo>
                  <a:pt x="76136" y="330199"/>
                </a:lnTo>
                <a:close/>
              </a:path>
              <a:path w="736600" h="735329">
                <a:moveTo>
                  <a:pt x="228409" y="330199"/>
                </a:moveTo>
                <a:lnTo>
                  <a:pt x="177660" y="330199"/>
                </a:lnTo>
                <a:lnTo>
                  <a:pt x="177660" y="355599"/>
                </a:lnTo>
                <a:lnTo>
                  <a:pt x="228409" y="355599"/>
                </a:lnTo>
                <a:lnTo>
                  <a:pt x="228409" y="330199"/>
                </a:lnTo>
                <a:close/>
              </a:path>
              <a:path w="736600" h="735329">
                <a:moveTo>
                  <a:pt x="431444" y="304799"/>
                </a:moveTo>
                <a:lnTo>
                  <a:pt x="406069" y="304799"/>
                </a:lnTo>
                <a:lnTo>
                  <a:pt x="406069" y="330199"/>
                </a:lnTo>
                <a:lnTo>
                  <a:pt x="380682" y="330199"/>
                </a:lnTo>
                <a:lnTo>
                  <a:pt x="380682" y="355599"/>
                </a:lnTo>
                <a:lnTo>
                  <a:pt x="431444" y="355599"/>
                </a:lnTo>
                <a:lnTo>
                  <a:pt x="431444" y="304799"/>
                </a:lnTo>
                <a:close/>
              </a:path>
              <a:path w="736600" h="735329">
                <a:moveTo>
                  <a:pt x="735990" y="304799"/>
                </a:moveTo>
                <a:lnTo>
                  <a:pt x="710615" y="304799"/>
                </a:lnTo>
                <a:lnTo>
                  <a:pt x="710615" y="330199"/>
                </a:lnTo>
                <a:lnTo>
                  <a:pt x="685228" y="330199"/>
                </a:lnTo>
                <a:lnTo>
                  <a:pt x="685228" y="355599"/>
                </a:lnTo>
                <a:lnTo>
                  <a:pt x="735990" y="355599"/>
                </a:lnTo>
                <a:lnTo>
                  <a:pt x="735990" y="304799"/>
                </a:lnTo>
                <a:close/>
              </a:path>
              <a:path w="736600" h="735329">
                <a:moveTo>
                  <a:pt x="177660" y="304799"/>
                </a:moveTo>
                <a:lnTo>
                  <a:pt x="50761" y="304799"/>
                </a:lnTo>
                <a:lnTo>
                  <a:pt x="50761" y="330199"/>
                </a:lnTo>
                <a:lnTo>
                  <a:pt x="177660" y="330199"/>
                </a:lnTo>
                <a:lnTo>
                  <a:pt x="177660" y="304799"/>
                </a:lnTo>
                <a:close/>
              </a:path>
              <a:path w="736600" h="735329">
                <a:moveTo>
                  <a:pt x="304546" y="304799"/>
                </a:moveTo>
                <a:lnTo>
                  <a:pt x="228409" y="304799"/>
                </a:lnTo>
                <a:lnTo>
                  <a:pt x="228409" y="330199"/>
                </a:lnTo>
                <a:lnTo>
                  <a:pt x="304546" y="330199"/>
                </a:lnTo>
                <a:lnTo>
                  <a:pt x="304546" y="304799"/>
                </a:lnTo>
                <a:close/>
              </a:path>
              <a:path w="736600" h="735329">
                <a:moveTo>
                  <a:pt x="25387" y="279399"/>
                </a:moveTo>
                <a:lnTo>
                  <a:pt x="0" y="279399"/>
                </a:lnTo>
                <a:lnTo>
                  <a:pt x="0" y="304799"/>
                </a:lnTo>
                <a:lnTo>
                  <a:pt x="25387" y="304799"/>
                </a:lnTo>
                <a:lnTo>
                  <a:pt x="25387" y="279399"/>
                </a:lnTo>
                <a:close/>
              </a:path>
              <a:path w="736600" h="735329">
                <a:moveTo>
                  <a:pt x="126898" y="279399"/>
                </a:moveTo>
                <a:lnTo>
                  <a:pt x="76136" y="279399"/>
                </a:lnTo>
                <a:lnTo>
                  <a:pt x="76136" y="304799"/>
                </a:lnTo>
                <a:lnTo>
                  <a:pt x="126898" y="304799"/>
                </a:lnTo>
                <a:lnTo>
                  <a:pt x="126898" y="279399"/>
                </a:lnTo>
                <a:close/>
              </a:path>
              <a:path w="736600" h="735329">
                <a:moveTo>
                  <a:pt x="228409" y="279399"/>
                </a:moveTo>
                <a:lnTo>
                  <a:pt x="177660" y="279399"/>
                </a:lnTo>
                <a:lnTo>
                  <a:pt x="177660" y="304799"/>
                </a:lnTo>
                <a:lnTo>
                  <a:pt x="228409" y="304799"/>
                </a:lnTo>
                <a:lnTo>
                  <a:pt x="228409" y="279399"/>
                </a:lnTo>
                <a:close/>
              </a:path>
              <a:path w="736600" h="735329">
                <a:moveTo>
                  <a:pt x="329920" y="253999"/>
                </a:moveTo>
                <a:lnTo>
                  <a:pt x="228409" y="253999"/>
                </a:lnTo>
                <a:lnTo>
                  <a:pt x="228409" y="279399"/>
                </a:lnTo>
                <a:lnTo>
                  <a:pt x="279171" y="279399"/>
                </a:lnTo>
                <a:lnTo>
                  <a:pt x="279171" y="304799"/>
                </a:lnTo>
                <a:lnTo>
                  <a:pt x="329920" y="304799"/>
                </a:lnTo>
                <a:lnTo>
                  <a:pt x="329920" y="253999"/>
                </a:lnTo>
                <a:close/>
              </a:path>
              <a:path w="736600" h="735329">
                <a:moveTo>
                  <a:pt x="456831" y="253999"/>
                </a:moveTo>
                <a:lnTo>
                  <a:pt x="355307" y="253999"/>
                </a:lnTo>
                <a:lnTo>
                  <a:pt x="355307" y="304799"/>
                </a:lnTo>
                <a:lnTo>
                  <a:pt x="406069" y="304799"/>
                </a:lnTo>
                <a:lnTo>
                  <a:pt x="406069" y="279399"/>
                </a:lnTo>
                <a:lnTo>
                  <a:pt x="456831" y="279399"/>
                </a:lnTo>
                <a:lnTo>
                  <a:pt x="456831" y="253999"/>
                </a:lnTo>
                <a:close/>
              </a:path>
              <a:path w="736600" h="735329">
                <a:moveTo>
                  <a:pt x="659853" y="279399"/>
                </a:moveTo>
                <a:lnTo>
                  <a:pt x="609092" y="279399"/>
                </a:lnTo>
                <a:lnTo>
                  <a:pt x="609092" y="304799"/>
                </a:lnTo>
                <a:lnTo>
                  <a:pt x="659853" y="304799"/>
                </a:lnTo>
                <a:lnTo>
                  <a:pt x="659853" y="279399"/>
                </a:lnTo>
                <a:close/>
              </a:path>
              <a:path w="736600" h="735329">
                <a:moveTo>
                  <a:pt x="50761" y="228599"/>
                </a:moveTo>
                <a:lnTo>
                  <a:pt x="25387" y="228599"/>
                </a:lnTo>
                <a:lnTo>
                  <a:pt x="25387" y="279399"/>
                </a:lnTo>
                <a:lnTo>
                  <a:pt x="76136" y="279399"/>
                </a:lnTo>
                <a:lnTo>
                  <a:pt x="76136" y="253999"/>
                </a:lnTo>
                <a:lnTo>
                  <a:pt x="50761" y="253999"/>
                </a:lnTo>
                <a:lnTo>
                  <a:pt x="50761" y="228599"/>
                </a:lnTo>
                <a:close/>
              </a:path>
              <a:path w="736600" h="735329">
                <a:moveTo>
                  <a:pt x="177660" y="253999"/>
                </a:moveTo>
                <a:lnTo>
                  <a:pt x="101523" y="253999"/>
                </a:lnTo>
                <a:lnTo>
                  <a:pt x="101523" y="279399"/>
                </a:lnTo>
                <a:lnTo>
                  <a:pt x="177660" y="279399"/>
                </a:lnTo>
                <a:lnTo>
                  <a:pt x="177660" y="253999"/>
                </a:lnTo>
                <a:close/>
              </a:path>
              <a:path w="736600" h="735329">
                <a:moveTo>
                  <a:pt x="609092" y="253999"/>
                </a:moveTo>
                <a:lnTo>
                  <a:pt x="558342" y="253999"/>
                </a:lnTo>
                <a:lnTo>
                  <a:pt x="558342" y="279399"/>
                </a:lnTo>
                <a:lnTo>
                  <a:pt x="609092" y="279399"/>
                </a:lnTo>
                <a:lnTo>
                  <a:pt x="609092" y="253999"/>
                </a:lnTo>
                <a:close/>
              </a:path>
              <a:path w="736600" h="735329">
                <a:moveTo>
                  <a:pt x="152273" y="228599"/>
                </a:moveTo>
                <a:lnTo>
                  <a:pt x="126898" y="228599"/>
                </a:lnTo>
                <a:lnTo>
                  <a:pt x="126898" y="253999"/>
                </a:lnTo>
                <a:lnTo>
                  <a:pt x="152273" y="253999"/>
                </a:lnTo>
                <a:lnTo>
                  <a:pt x="152273" y="228599"/>
                </a:lnTo>
                <a:close/>
              </a:path>
              <a:path w="736600" h="735329">
                <a:moveTo>
                  <a:pt x="228409" y="152399"/>
                </a:moveTo>
                <a:lnTo>
                  <a:pt x="203034" y="152399"/>
                </a:lnTo>
                <a:lnTo>
                  <a:pt x="203034" y="253999"/>
                </a:lnTo>
                <a:lnTo>
                  <a:pt x="507580" y="253999"/>
                </a:lnTo>
                <a:lnTo>
                  <a:pt x="507580" y="228599"/>
                </a:lnTo>
                <a:lnTo>
                  <a:pt x="228409" y="228599"/>
                </a:lnTo>
                <a:lnTo>
                  <a:pt x="228409" y="152399"/>
                </a:lnTo>
                <a:close/>
              </a:path>
              <a:path w="736600" h="735329">
                <a:moveTo>
                  <a:pt x="634479" y="228599"/>
                </a:moveTo>
                <a:lnTo>
                  <a:pt x="583717" y="228599"/>
                </a:lnTo>
                <a:lnTo>
                  <a:pt x="583717" y="253999"/>
                </a:lnTo>
                <a:lnTo>
                  <a:pt x="634479" y="253999"/>
                </a:lnTo>
                <a:lnTo>
                  <a:pt x="634479" y="228599"/>
                </a:lnTo>
                <a:close/>
              </a:path>
              <a:path w="736600" h="735329">
                <a:moveTo>
                  <a:pt x="710615" y="203199"/>
                </a:moveTo>
                <a:lnTo>
                  <a:pt x="634479" y="203199"/>
                </a:lnTo>
                <a:lnTo>
                  <a:pt x="634479" y="228599"/>
                </a:lnTo>
                <a:lnTo>
                  <a:pt x="659853" y="228599"/>
                </a:lnTo>
                <a:lnTo>
                  <a:pt x="659853" y="253999"/>
                </a:lnTo>
                <a:lnTo>
                  <a:pt x="710615" y="253999"/>
                </a:lnTo>
                <a:lnTo>
                  <a:pt x="710615" y="203199"/>
                </a:lnTo>
                <a:close/>
              </a:path>
              <a:path w="736600" h="735329">
                <a:moveTo>
                  <a:pt x="25387" y="203199"/>
                </a:moveTo>
                <a:lnTo>
                  <a:pt x="0" y="203199"/>
                </a:lnTo>
                <a:lnTo>
                  <a:pt x="0" y="228599"/>
                </a:lnTo>
                <a:lnTo>
                  <a:pt x="25387" y="228599"/>
                </a:lnTo>
                <a:lnTo>
                  <a:pt x="25387" y="203199"/>
                </a:lnTo>
                <a:close/>
              </a:path>
              <a:path w="736600" h="735329">
                <a:moveTo>
                  <a:pt x="177660" y="203199"/>
                </a:moveTo>
                <a:lnTo>
                  <a:pt x="152273" y="203199"/>
                </a:lnTo>
                <a:lnTo>
                  <a:pt x="152273" y="228599"/>
                </a:lnTo>
                <a:lnTo>
                  <a:pt x="177660" y="228599"/>
                </a:lnTo>
                <a:lnTo>
                  <a:pt x="177660" y="203199"/>
                </a:lnTo>
                <a:close/>
              </a:path>
              <a:path w="736600" h="735329">
                <a:moveTo>
                  <a:pt x="279171" y="152399"/>
                </a:moveTo>
                <a:lnTo>
                  <a:pt x="253784" y="152399"/>
                </a:lnTo>
                <a:lnTo>
                  <a:pt x="253784" y="228599"/>
                </a:lnTo>
                <a:lnTo>
                  <a:pt x="304546" y="228599"/>
                </a:lnTo>
                <a:lnTo>
                  <a:pt x="304546" y="203199"/>
                </a:lnTo>
                <a:lnTo>
                  <a:pt x="279171" y="203199"/>
                </a:lnTo>
                <a:lnTo>
                  <a:pt x="279171" y="152399"/>
                </a:lnTo>
                <a:close/>
              </a:path>
              <a:path w="736600" h="735329">
                <a:moveTo>
                  <a:pt x="329920" y="25399"/>
                </a:moveTo>
                <a:lnTo>
                  <a:pt x="253784" y="25399"/>
                </a:lnTo>
                <a:lnTo>
                  <a:pt x="253784" y="50799"/>
                </a:lnTo>
                <a:lnTo>
                  <a:pt x="279171" y="50799"/>
                </a:lnTo>
                <a:lnTo>
                  <a:pt x="279171" y="152399"/>
                </a:lnTo>
                <a:lnTo>
                  <a:pt x="355307" y="152399"/>
                </a:lnTo>
                <a:lnTo>
                  <a:pt x="355307" y="203199"/>
                </a:lnTo>
                <a:lnTo>
                  <a:pt x="329920" y="203199"/>
                </a:lnTo>
                <a:lnTo>
                  <a:pt x="329920" y="228599"/>
                </a:lnTo>
                <a:lnTo>
                  <a:pt x="380682" y="228599"/>
                </a:lnTo>
                <a:lnTo>
                  <a:pt x="380682" y="126999"/>
                </a:lnTo>
                <a:lnTo>
                  <a:pt x="304546" y="126999"/>
                </a:lnTo>
                <a:lnTo>
                  <a:pt x="304546" y="76199"/>
                </a:lnTo>
                <a:lnTo>
                  <a:pt x="329920" y="76199"/>
                </a:lnTo>
                <a:lnTo>
                  <a:pt x="329920" y="25399"/>
                </a:lnTo>
                <a:close/>
              </a:path>
              <a:path w="736600" h="735329">
                <a:moveTo>
                  <a:pt x="482206" y="203199"/>
                </a:moveTo>
                <a:lnTo>
                  <a:pt x="406069" y="203199"/>
                </a:lnTo>
                <a:lnTo>
                  <a:pt x="406069" y="228599"/>
                </a:lnTo>
                <a:lnTo>
                  <a:pt x="482206" y="228599"/>
                </a:lnTo>
                <a:lnTo>
                  <a:pt x="482206" y="203199"/>
                </a:lnTo>
                <a:close/>
              </a:path>
              <a:path w="736600" h="735329">
                <a:moveTo>
                  <a:pt x="583717" y="203199"/>
                </a:moveTo>
                <a:lnTo>
                  <a:pt x="532968" y="203199"/>
                </a:lnTo>
                <a:lnTo>
                  <a:pt x="532968" y="228599"/>
                </a:lnTo>
                <a:lnTo>
                  <a:pt x="583717" y="228599"/>
                </a:lnTo>
                <a:lnTo>
                  <a:pt x="583717" y="203199"/>
                </a:lnTo>
                <a:close/>
              </a:path>
              <a:path w="736600" h="735329">
                <a:moveTo>
                  <a:pt x="532968" y="50799"/>
                </a:moveTo>
                <a:lnTo>
                  <a:pt x="456831" y="50799"/>
                </a:lnTo>
                <a:lnTo>
                  <a:pt x="456831" y="76199"/>
                </a:lnTo>
                <a:lnTo>
                  <a:pt x="482206" y="76199"/>
                </a:lnTo>
                <a:lnTo>
                  <a:pt x="482206" y="126999"/>
                </a:lnTo>
                <a:lnTo>
                  <a:pt x="507580" y="126999"/>
                </a:lnTo>
                <a:lnTo>
                  <a:pt x="507580" y="203199"/>
                </a:lnTo>
                <a:lnTo>
                  <a:pt x="532968" y="203199"/>
                </a:lnTo>
                <a:lnTo>
                  <a:pt x="532968" y="50799"/>
                </a:lnTo>
                <a:close/>
              </a:path>
              <a:path w="736600" h="735329">
                <a:moveTo>
                  <a:pt x="329920" y="152399"/>
                </a:moveTo>
                <a:lnTo>
                  <a:pt x="304546" y="152399"/>
                </a:lnTo>
                <a:lnTo>
                  <a:pt x="304546" y="177799"/>
                </a:lnTo>
                <a:lnTo>
                  <a:pt x="329920" y="177799"/>
                </a:lnTo>
                <a:lnTo>
                  <a:pt x="329920" y="152399"/>
                </a:lnTo>
                <a:close/>
              </a:path>
              <a:path w="736600" h="735329">
                <a:moveTo>
                  <a:pt x="482206" y="126999"/>
                </a:moveTo>
                <a:lnTo>
                  <a:pt x="406069" y="126999"/>
                </a:lnTo>
                <a:lnTo>
                  <a:pt x="406069" y="177799"/>
                </a:lnTo>
                <a:lnTo>
                  <a:pt x="431444" y="177799"/>
                </a:lnTo>
                <a:lnTo>
                  <a:pt x="431444" y="152399"/>
                </a:lnTo>
                <a:lnTo>
                  <a:pt x="482206" y="152399"/>
                </a:lnTo>
                <a:lnTo>
                  <a:pt x="482206" y="126999"/>
                </a:lnTo>
                <a:close/>
              </a:path>
              <a:path w="736600" h="735329">
                <a:moveTo>
                  <a:pt x="482206" y="152399"/>
                </a:moveTo>
                <a:lnTo>
                  <a:pt x="456831" y="152399"/>
                </a:lnTo>
                <a:lnTo>
                  <a:pt x="456831" y="177799"/>
                </a:lnTo>
                <a:lnTo>
                  <a:pt x="482206" y="177799"/>
                </a:lnTo>
                <a:lnTo>
                  <a:pt x="482206" y="152399"/>
                </a:lnTo>
                <a:close/>
              </a:path>
              <a:path w="736600" h="735329">
                <a:moveTo>
                  <a:pt x="253784" y="126999"/>
                </a:moveTo>
                <a:lnTo>
                  <a:pt x="228409" y="126999"/>
                </a:lnTo>
                <a:lnTo>
                  <a:pt x="228409" y="152399"/>
                </a:lnTo>
                <a:lnTo>
                  <a:pt x="253784" y="152399"/>
                </a:lnTo>
                <a:lnTo>
                  <a:pt x="253784" y="126999"/>
                </a:lnTo>
                <a:close/>
              </a:path>
              <a:path w="736600" h="735329">
                <a:moveTo>
                  <a:pt x="355307" y="76199"/>
                </a:moveTo>
                <a:lnTo>
                  <a:pt x="329920" y="76199"/>
                </a:lnTo>
                <a:lnTo>
                  <a:pt x="329920" y="126999"/>
                </a:lnTo>
                <a:lnTo>
                  <a:pt x="355307" y="126999"/>
                </a:lnTo>
                <a:lnTo>
                  <a:pt x="355307" y="76199"/>
                </a:lnTo>
                <a:close/>
              </a:path>
              <a:path w="736600" h="735329">
                <a:moveTo>
                  <a:pt x="228409" y="25399"/>
                </a:moveTo>
                <a:lnTo>
                  <a:pt x="203034" y="25399"/>
                </a:lnTo>
                <a:lnTo>
                  <a:pt x="203034" y="101599"/>
                </a:lnTo>
                <a:lnTo>
                  <a:pt x="228409" y="101599"/>
                </a:lnTo>
                <a:lnTo>
                  <a:pt x="228409" y="76199"/>
                </a:lnTo>
                <a:lnTo>
                  <a:pt x="253784" y="76199"/>
                </a:lnTo>
                <a:lnTo>
                  <a:pt x="253784" y="50799"/>
                </a:lnTo>
                <a:lnTo>
                  <a:pt x="228409" y="50799"/>
                </a:lnTo>
                <a:lnTo>
                  <a:pt x="228409" y="25399"/>
                </a:lnTo>
                <a:close/>
              </a:path>
              <a:path w="736600" h="735329">
                <a:moveTo>
                  <a:pt x="456831" y="76199"/>
                </a:moveTo>
                <a:lnTo>
                  <a:pt x="380682" y="76199"/>
                </a:lnTo>
                <a:lnTo>
                  <a:pt x="380682" y="101599"/>
                </a:lnTo>
                <a:lnTo>
                  <a:pt x="456831" y="101599"/>
                </a:lnTo>
                <a:lnTo>
                  <a:pt x="456831" y="76199"/>
                </a:lnTo>
                <a:close/>
              </a:path>
              <a:path w="736600" h="735329">
                <a:moveTo>
                  <a:pt x="431444" y="25399"/>
                </a:moveTo>
                <a:lnTo>
                  <a:pt x="406069" y="25399"/>
                </a:lnTo>
                <a:lnTo>
                  <a:pt x="406069" y="76199"/>
                </a:lnTo>
                <a:lnTo>
                  <a:pt x="431444" y="76199"/>
                </a:lnTo>
                <a:lnTo>
                  <a:pt x="431444" y="25399"/>
                </a:lnTo>
                <a:close/>
              </a:path>
              <a:path w="736600" h="735329">
                <a:moveTo>
                  <a:pt x="253784" y="0"/>
                </a:moveTo>
                <a:lnTo>
                  <a:pt x="228409" y="0"/>
                </a:lnTo>
                <a:lnTo>
                  <a:pt x="228409" y="25399"/>
                </a:lnTo>
                <a:lnTo>
                  <a:pt x="253784" y="25399"/>
                </a:lnTo>
                <a:lnTo>
                  <a:pt x="253784" y="0"/>
                </a:lnTo>
                <a:close/>
              </a:path>
              <a:path w="736600" h="735329">
                <a:moveTo>
                  <a:pt x="304546" y="0"/>
                </a:moveTo>
                <a:lnTo>
                  <a:pt x="279171" y="0"/>
                </a:lnTo>
                <a:lnTo>
                  <a:pt x="279171" y="25399"/>
                </a:lnTo>
                <a:lnTo>
                  <a:pt x="304546" y="25399"/>
                </a:lnTo>
                <a:lnTo>
                  <a:pt x="304546" y="0"/>
                </a:lnTo>
                <a:close/>
              </a:path>
              <a:path w="736600" h="735329">
                <a:moveTo>
                  <a:pt x="456831" y="0"/>
                </a:moveTo>
                <a:lnTo>
                  <a:pt x="431444" y="0"/>
                </a:lnTo>
                <a:lnTo>
                  <a:pt x="431444" y="25399"/>
                </a:lnTo>
                <a:lnTo>
                  <a:pt x="456831" y="25399"/>
                </a:lnTo>
                <a:lnTo>
                  <a:pt x="4568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13908" y="90974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16938" y="926247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47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29625" y="912277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53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16938" y="911007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47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81898" y="91228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85"/>
                </a:lnTo>
              </a:path>
            </a:pathLst>
          </a:custGeom>
          <a:ln w="253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69211" y="94781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10870" y="960501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87" y="0"/>
                </a:moveTo>
                <a:lnTo>
                  <a:pt x="0" y="0"/>
                </a:lnTo>
                <a:lnTo>
                  <a:pt x="0" y="25387"/>
                </a:lnTo>
                <a:lnTo>
                  <a:pt x="25387" y="25387"/>
                </a:lnTo>
                <a:lnTo>
                  <a:pt x="2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58597" y="982079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71290" y="9681098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58597" y="966839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23563" y="968115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98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40798" y="9782662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74" y="0"/>
                </a:moveTo>
                <a:lnTo>
                  <a:pt x="0" y="0"/>
                </a:lnTo>
                <a:lnTo>
                  <a:pt x="0" y="50761"/>
                </a:lnTo>
                <a:lnTo>
                  <a:pt x="25374" y="50761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09357" y="91481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16935" y="965577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67686" y="91481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9357" y="97065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テキスト ボックス 150"/>
          <p:cNvSpPr txBox="1"/>
          <p:nvPr/>
        </p:nvSpPr>
        <p:spPr>
          <a:xfrm rot="20913029">
            <a:off x="3132395" y="5031695"/>
            <a:ext cx="4641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歩くだけで社会貢献！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ポイントで被災者支援！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チーム名の後に</a:t>
            </a:r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「＠募金」をプラス</a:t>
            </a:r>
            <a:r>
              <a:rPr lang="ja-JP" altLang="en-US" sz="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希望するチーム</a:t>
            </a:r>
            <a:r>
              <a:rPr lang="ja-JP" altLang="en-US" sz="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のみ</a:t>
            </a:r>
            <a:endParaRPr kumimoji="1" lang="ja-JP" altLang="en-US" sz="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2" name="object 54"/>
          <p:cNvSpPr/>
          <p:nvPr/>
        </p:nvSpPr>
        <p:spPr>
          <a:xfrm>
            <a:off x="3206758" y="3838575"/>
            <a:ext cx="781685" cy="432000"/>
          </a:xfrm>
          <a:custGeom>
            <a:avLst/>
            <a:gdLst/>
            <a:ahLst/>
            <a:cxnLst/>
            <a:rect l="l" t="t" r="r" b="b"/>
            <a:pathLst>
              <a:path w="781685" h="432435">
                <a:moveTo>
                  <a:pt x="781075" y="0"/>
                </a:moveTo>
                <a:lnTo>
                  <a:pt x="0" y="0"/>
                </a:lnTo>
                <a:lnTo>
                  <a:pt x="27569" y="36845"/>
                </a:lnTo>
                <a:lnTo>
                  <a:pt x="49916" y="77368"/>
                </a:lnTo>
                <a:lnTo>
                  <a:pt x="66521" y="121083"/>
                </a:lnTo>
                <a:lnTo>
                  <a:pt x="76865" y="167506"/>
                </a:lnTo>
                <a:lnTo>
                  <a:pt x="80429" y="216154"/>
                </a:lnTo>
                <a:lnTo>
                  <a:pt x="76865" y="264795"/>
                </a:lnTo>
                <a:lnTo>
                  <a:pt x="66521" y="311215"/>
                </a:lnTo>
                <a:lnTo>
                  <a:pt x="49916" y="354927"/>
                </a:lnTo>
                <a:lnTo>
                  <a:pt x="27569" y="395449"/>
                </a:lnTo>
                <a:lnTo>
                  <a:pt x="0" y="432295"/>
                </a:lnTo>
                <a:lnTo>
                  <a:pt x="781075" y="432295"/>
                </a:lnTo>
                <a:lnTo>
                  <a:pt x="78107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55"/>
          <p:cNvSpPr/>
          <p:nvPr/>
        </p:nvSpPr>
        <p:spPr>
          <a:xfrm>
            <a:off x="8655050" y="4732482"/>
            <a:ext cx="497840" cy="602615"/>
          </a:xfrm>
          <a:custGeom>
            <a:avLst/>
            <a:gdLst/>
            <a:ahLst/>
            <a:cxnLst/>
            <a:rect l="l" t="t" r="r" b="b"/>
            <a:pathLst>
              <a:path w="497839" h="602614">
                <a:moveTo>
                  <a:pt x="0" y="0"/>
                </a:moveTo>
                <a:lnTo>
                  <a:pt x="0" y="432295"/>
                </a:lnTo>
                <a:lnTo>
                  <a:pt x="497281" y="602145"/>
                </a:lnTo>
                <a:lnTo>
                  <a:pt x="497281" y="169849"/>
                </a:lnTo>
                <a:lnTo>
                  <a:pt x="0" y="0"/>
                </a:lnTo>
                <a:close/>
              </a:path>
            </a:pathLst>
          </a:custGeom>
          <a:solidFill>
            <a:srgbClr val="368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56"/>
          <p:cNvSpPr/>
          <p:nvPr/>
        </p:nvSpPr>
        <p:spPr>
          <a:xfrm>
            <a:off x="6062201" y="3838575"/>
            <a:ext cx="781685" cy="432434"/>
          </a:xfrm>
          <a:custGeom>
            <a:avLst/>
            <a:gdLst/>
            <a:ahLst/>
            <a:cxnLst/>
            <a:rect l="l" t="t" r="r" b="b"/>
            <a:pathLst>
              <a:path w="781684" h="432435">
                <a:moveTo>
                  <a:pt x="781088" y="0"/>
                </a:moveTo>
                <a:lnTo>
                  <a:pt x="0" y="0"/>
                </a:lnTo>
                <a:lnTo>
                  <a:pt x="0" y="432295"/>
                </a:lnTo>
                <a:lnTo>
                  <a:pt x="781088" y="432295"/>
                </a:lnTo>
                <a:lnTo>
                  <a:pt x="753517" y="395449"/>
                </a:lnTo>
                <a:lnTo>
                  <a:pt x="731167" y="354927"/>
                </a:lnTo>
                <a:lnTo>
                  <a:pt x="714558" y="311215"/>
                </a:lnTo>
                <a:lnTo>
                  <a:pt x="704211" y="264795"/>
                </a:lnTo>
                <a:lnTo>
                  <a:pt x="700646" y="216154"/>
                </a:lnTo>
                <a:lnTo>
                  <a:pt x="704211" y="167506"/>
                </a:lnTo>
                <a:lnTo>
                  <a:pt x="714558" y="121083"/>
                </a:lnTo>
                <a:lnTo>
                  <a:pt x="731167" y="77368"/>
                </a:lnTo>
                <a:lnTo>
                  <a:pt x="753517" y="36845"/>
                </a:lnTo>
                <a:lnTo>
                  <a:pt x="78108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57"/>
          <p:cNvSpPr/>
          <p:nvPr/>
        </p:nvSpPr>
        <p:spPr>
          <a:xfrm>
            <a:off x="9558972" y="4054792"/>
            <a:ext cx="497840" cy="602615"/>
          </a:xfrm>
          <a:custGeom>
            <a:avLst/>
            <a:gdLst/>
            <a:ahLst/>
            <a:cxnLst/>
            <a:rect l="l" t="t" r="r" b="b"/>
            <a:pathLst>
              <a:path w="497839" h="602614">
                <a:moveTo>
                  <a:pt x="497281" y="0"/>
                </a:moveTo>
                <a:lnTo>
                  <a:pt x="0" y="169849"/>
                </a:lnTo>
                <a:lnTo>
                  <a:pt x="0" y="602145"/>
                </a:lnTo>
                <a:lnTo>
                  <a:pt x="497281" y="432295"/>
                </a:lnTo>
                <a:lnTo>
                  <a:pt x="497281" y="0"/>
                </a:lnTo>
                <a:close/>
              </a:path>
            </a:pathLst>
          </a:custGeom>
          <a:solidFill>
            <a:srgbClr val="368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787731" y="3662891"/>
            <a:ext cx="2453764" cy="723275"/>
          </a:xfrm>
          <a:prstGeom prst="rect">
            <a:avLst/>
          </a:prstGeom>
          <a:solidFill>
            <a:srgbClr val="00AEEF"/>
          </a:solidFill>
        </p:spPr>
        <p:txBody>
          <a:bodyPr wrap="square" bIns="0" rtlCol="0">
            <a:spAutoFit/>
          </a:bodyPr>
          <a:lstStyle/>
          <a:p>
            <a:r>
              <a:rPr kumimoji="1"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全国土木</a:t>
            </a:r>
            <a:r>
              <a:rPr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建築</a:t>
            </a:r>
            <a:endParaRPr lang="en-US" altLang="ja-JP" sz="2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国民健康</a:t>
            </a:r>
            <a:r>
              <a:rPr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保険組合</a:t>
            </a:r>
            <a:endParaRPr kumimoji="1" lang="ja-JP" altLang="en-US" sz="2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6864" y="9316372"/>
            <a:ext cx="5207651" cy="137855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9">
              <a:spcBef>
                <a:spcPts val="114"/>
              </a:spcBef>
            </a:pPr>
            <a:r>
              <a:rPr lang="ja-JP" altLang="en-US" sz="800" b="1" spc="35" dirty="0" smtClean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アプリで</a:t>
            </a:r>
            <a:r>
              <a:rPr lang="en-US" altLang="ja-JP" sz="800" b="1" spc="35" dirty="0" err="1" smtClean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KenCoM</a:t>
            </a:r>
            <a:r>
              <a:rPr lang="ja-JP" altLang="en-US" sz="800" b="1" spc="35" dirty="0" err="1" smtClean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に簡</a:t>
            </a:r>
            <a:r>
              <a:rPr lang="ja-JP" altLang="en-US" sz="800" b="1" spc="35" dirty="0" smtClean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単登録  自動歩数記録で歩活をもっと楽しく</a:t>
            </a:r>
            <a:endParaRPr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63538" y="4301097"/>
            <a:ext cx="1398270" cy="492125"/>
          </a:xfrm>
          <a:custGeom>
            <a:avLst/>
            <a:gdLst/>
            <a:ahLst/>
            <a:cxnLst/>
            <a:rect l="l" t="t" r="r" b="b"/>
            <a:pathLst>
              <a:path w="1398270" h="492125">
                <a:moveTo>
                  <a:pt x="1398117" y="0"/>
                </a:moveTo>
                <a:lnTo>
                  <a:pt x="0" y="201371"/>
                </a:lnTo>
                <a:lnTo>
                  <a:pt x="0" y="491680"/>
                </a:lnTo>
                <a:lnTo>
                  <a:pt x="1398117" y="290322"/>
                </a:lnTo>
                <a:lnTo>
                  <a:pt x="139811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240000">
            <a:off x="5484543" y="4336560"/>
            <a:ext cx="1238463" cy="14362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ts val="1055"/>
              </a:lnSpc>
              <a:spcBef>
                <a:spcPts val="20"/>
              </a:spcBef>
            </a:pPr>
            <a:r>
              <a:rPr sz="1100" b="1" spc="-9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1100" b="1" spc="-6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ームで上位入</a:t>
            </a:r>
            <a:r>
              <a:rPr sz="1100" b="1" spc="-7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賞</a:t>
            </a:r>
            <a:r>
              <a:rPr sz="1500" b="1" spc="-89" baseline="529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sz="1500" baseline="529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 rot="21240000">
            <a:off x="5757580" y="4521218"/>
            <a:ext cx="58649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100" b="1" spc="-6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</a:t>
            </a:r>
            <a:r>
              <a:rPr sz="1100" b="1" spc="-7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</a:t>
            </a:r>
            <a:r>
              <a:rPr sz="1100" b="1" spc="-17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</a:t>
            </a:r>
            <a:r>
              <a:rPr sz="1500" b="1" spc="-697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sz="1500" b="1" spc="-89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sz="1500" baseline="264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2878" y="4859995"/>
            <a:ext cx="1278045" cy="67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8489" y="5659179"/>
            <a:ext cx="1944674" cy="4424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79">
              <a:lnSpc>
                <a:spcPct val="125000"/>
              </a:lnSpc>
              <a:spcBef>
                <a:spcPts val="100"/>
              </a:spcBef>
            </a:pPr>
            <a:r>
              <a:rPr sz="700" spc="1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15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-8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sz="700" spc="2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</a:t>
            </a:r>
            <a:r>
              <a:rPr sz="700" spc="-2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sz="700" spc="-3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</a:t>
            </a:r>
            <a:r>
              <a:rPr sz="700" spc="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700" spc="-2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</a:t>
            </a:r>
            <a:r>
              <a:rPr sz="700" spc="-1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</a:t>
            </a:r>
            <a:r>
              <a:rPr sz="700" spc="2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毎日</a:t>
            </a:r>
            <a:r>
              <a:rPr sz="700" spc="2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更</a:t>
            </a:r>
            <a:r>
              <a:rPr sz="700" spc="1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</a:t>
            </a:r>
            <a:r>
              <a:rPr sz="700" spc="-2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</a:t>
            </a:r>
            <a:r>
              <a:rPr sz="700" spc="-12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 </a:t>
            </a:r>
            <a:endParaRPr lang="en-US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marR="5079">
              <a:lnSpc>
                <a:spcPct val="125000"/>
              </a:lnSpc>
              <a:spcBef>
                <a:spcPts val="100"/>
              </a:spcBef>
            </a:pPr>
            <a:r>
              <a:rPr sz="700" spc="-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</a:t>
            </a:r>
            <a:r>
              <a:rPr sz="700" spc="-6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</a:t>
            </a:r>
            <a:r>
              <a:rPr sz="700" spc="2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バル</a:t>
            </a:r>
            <a:r>
              <a:rPr sz="700" spc="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ムはど</a:t>
            </a:r>
            <a:r>
              <a:rPr sz="700" spc="-5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</a:t>
            </a:r>
            <a:r>
              <a:rPr sz="700" spc="-6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r>
              <a:rPr sz="700" spc="-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700" spc="2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spc="1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700" spc="-2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sz="700" spc="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spc="-2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sz="700" spc="-1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700" spc="-204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sz="700" spc="-204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marR="5079">
              <a:lnSpc>
                <a:spcPct val="125000"/>
              </a:lnSpc>
              <a:spcBef>
                <a:spcPts val="100"/>
              </a:spcBef>
            </a:pP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日々</a:t>
            </a:r>
            <a:r>
              <a:rPr sz="700" spc="-3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6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ェ</a:t>
            </a:r>
            <a:r>
              <a:rPr sz="700" spc="-3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ッ</a:t>
            </a:r>
            <a:r>
              <a:rPr sz="700" spc="-4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</a:t>
            </a:r>
            <a:r>
              <a:rPr sz="700" spc="-6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r>
              <a:rPr sz="700" spc="-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sz="700" spc="-1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</a:t>
            </a:r>
            <a:r>
              <a:rPr sz="700" spc="-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  <a:r>
              <a:rPr sz="700" spc="-4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しょ</a:t>
            </a:r>
            <a:r>
              <a:rPr sz="700" spc="-1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68618" y="5679699"/>
            <a:ext cx="2108592" cy="439859"/>
          </a:xfrm>
          <a:prstGeom prst="rect">
            <a:avLst/>
          </a:prstGeom>
        </p:spPr>
        <p:txBody>
          <a:bodyPr vert="horz" wrap="square" lIns="0" tIns="39365" rIns="0" bIns="0" rtlCol="0">
            <a:spAutoFit/>
          </a:bodyPr>
          <a:lstStyle/>
          <a:p>
            <a:pPr marL="12699">
              <a:spcBef>
                <a:spcPts val="310"/>
              </a:spcBef>
            </a:pPr>
            <a:r>
              <a:rPr sz="700" spc="-2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</a:t>
            </a:r>
            <a:r>
              <a:rPr sz="700" spc="-1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</a:t>
            </a:r>
            <a:r>
              <a:rPr sz="700" spc="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4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1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-3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sz="700" spc="-4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メン</a:t>
            </a:r>
            <a:r>
              <a:rPr sz="700" spc="-3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</a:t>
            </a:r>
            <a:r>
              <a:rPr sz="700" spc="-1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2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sz="700" spc="-1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</a:t>
            </a:r>
            <a:r>
              <a:rPr sz="700" spc="-4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</a:t>
            </a:r>
            <a:r>
              <a:rPr sz="700" spc="-6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700" spc="-5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で励</a:t>
            </a:r>
            <a:r>
              <a:rPr sz="700" spc="-4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  <a:r>
              <a:rPr sz="700" spc="-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</a:t>
            </a:r>
            <a:r>
              <a:rPr sz="700" spc="-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</a:t>
            </a:r>
            <a:r>
              <a:rPr sz="700" spc="-14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>
              <a:spcBef>
                <a:spcPts val="310"/>
              </a:spcBef>
            </a:pPr>
            <a:r>
              <a:rPr sz="700" spc="-45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sz="700" spc="-7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sz="700" spc="1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sz="700" spc="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続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700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spc="-3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</a:t>
            </a:r>
            <a:r>
              <a:rPr sz="700" spc="-1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ォ</a:t>
            </a:r>
            <a:r>
              <a:rPr sz="700" spc="1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</a:t>
            </a:r>
            <a:r>
              <a:rPr sz="700" spc="-1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</a:t>
            </a:r>
            <a:r>
              <a:rPr sz="700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>
              <a:spcBef>
                <a:spcPts val="310"/>
              </a:spcBef>
            </a:pPr>
            <a:r>
              <a:rPr sz="700" spc="1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仲</a:t>
            </a:r>
            <a:r>
              <a:rPr sz="700" spc="-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間と</a:t>
            </a:r>
            <a:r>
              <a:rPr sz="700" spc="-2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700" spc="-1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続</a:t>
            </a:r>
            <a:r>
              <a:rPr sz="700" spc="-1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r>
              <a:rPr sz="700" spc="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700" spc="-114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sz="700" spc="-8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！？</a:t>
            </a:r>
            <a:endParaRPr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6410" y="4301096"/>
            <a:ext cx="1913009" cy="1305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1240000">
            <a:off x="3355548" y="4341043"/>
            <a:ext cx="853108" cy="142346"/>
          </a:xfrm>
          <a:prstGeom prst="rect">
            <a:avLst/>
          </a:prstGeom>
        </p:spPr>
        <p:txBody>
          <a:bodyPr vert="horz" wrap="square" lIns="0" tIns="1269" rIns="0" bIns="0" rtlCol="0">
            <a:spAutoFit/>
          </a:bodyPr>
          <a:lstStyle/>
          <a:p>
            <a:pPr>
              <a:lnSpc>
                <a:spcPts val="1070"/>
              </a:lnSpc>
              <a:spcBef>
                <a:spcPts val="10"/>
              </a:spcBef>
            </a:pPr>
            <a:r>
              <a:rPr sz="1100" b="1" spc="-13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</a:t>
            </a:r>
            <a:r>
              <a:rPr sz="1100" b="1" spc="-14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</a:t>
            </a:r>
            <a:r>
              <a:rPr sz="1100" b="1" spc="-27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1500" b="1" spc="-142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</a:t>
            </a:r>
            <a:r>
              <a:rPr sz="1500" b="1" spc="-89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機能で</a:t>
            </a:r>
            <a:endParaRPr sz="1500" baseline="264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object 11"/>
          <p:cNvSpPr txBox="1"/>
          <p:nvPr/>
        </p:nvSpPr>
        <p:spPr>
          <a:xfrm rot="21240000">
            <a:off x="3223908" y="4515549"/>
            <a:ext cx="1156244" cy="144269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>
              <a:lnSpc>
                <a:spcPts val="1055"/>
              </a:lnSpc>
              <a:spcBef>
                <a:spcPts val="25"/>
              </a:spcBef>
            </a:pPr>
            <a:r>
              <a:rPr sz="1100" b="1" spc="-13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</a:t>
            </a:r>
            <a:r>
              <a:rPr sz="1100" b="1" spc="-191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ミ</a:t>
            </a:r>
            <a:r>
              <a:rPr sz="1100" b="1" spc="-16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ュ</a:t>
            </a:r>
            <a:r>
              <a:rPr sz="1500" b="1" spc="-105" baseline="26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ニケ</a:t>
            </a:r>
            <a:r>
              <a:rPr sz="1500" b="1" spc="-165" baseline="26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500" b="1" spc="-330" baseline="26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</a:t>
            </a:r>
            <a:r>
              <a:rPr sz="1500" b="1" spc="-322" baseline="26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ョ</a:t>
            </a:r>
            <a:r>
              <a:rPr sz="1500" b="1" spc="-592" baseline="5291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lang="en-US" sz="1500" b="1" spc="-592" baseline="529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</a:t>
            </a:r>
            <a:r>
              <a:rPr sz="1500" b="1" spc="-89" baseline="529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sz="1500" baseline="529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753" y="5679699"/>
            <a:ext cx="2176353" cy="4296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5079">
              <a:lnSpc>
                <a:spcPct val="125000"/>
              </a:lnSpc>
              <a:spcBef>
                <a:spcPts val="100"/>
              </a:spcBef>
            </a:pPr>
            <a:r>
              <a:rPr sz="700" spc="-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</a:t>
            </a:r>
            <a:r>
              <a:rPr sz="700" spc="-1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</a:t>
            </a:r>
            <a:r>
              <a:rPr sz="700" spc="1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4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1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-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sz="700" spc="-4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メン</a:t>
            </a:r>
            <a:r>
              <a:rPr sz="700" spc="-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</a:t>
            </a:r>
            <a:r>
              <a:rPr sz="700" spc="-1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sz="700" spc="-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sz="700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</a:t>
            </a:r>
            <a:r>
              <a:rPr sz="700" spc="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分の</a:t>
            </a:r>
            <a:r>
              <a:rPr sz="700" spc="3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700" spc="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sz="700" spc="2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比較</a:t>
            </a:r>
            <a:r>
              <a:rPr sz="700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sz="7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  <a:r>
              <a:rPr sz="700" spc="-1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 </a:t>
            </a:r>
            <a:r>
              <a:rPr sz="700" spc="-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</a:t>
            </a:r>
            <a:r>
              <a:rPr sz="700" spc="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sz="700" spc="2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sz="700" spc="1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spc="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</a:t>
            </a:r>
            <a:r>
              <a:rPr sz="700" spc="3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数はど</a:t>
            </a:r>
            <a:r>
              <a:rPr sz="700" spc="-5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</a:t>
            </a:r>
            <a:r>
              <a:rPr sz="700" spc="-6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r>
              <a:rPr sz="700" spc="-5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700" spc="-56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064" marR="5079">
              <a:lnSpc>
                <a:spcPct val="125000"/>
              </a:lnSpc>
              <a:spcBef>
                <a:spcPts val="100"/>
              </a:spcBef>
            </a:pPr>
            <a:r>
              <a:rPr sz="700" spc="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-7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-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</a:t>
            </a:r>
            <a:r>
              <a:rPr sz="700" spc="2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標を</a:t>
            </a:r>
            <a:r>
              <a:rPr sz="700" spc="1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決</a:t>
            </a:r>
            <a:r>
              <a:rPr sz="700" spc="-3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め</a:t>
            </a:r>
            <a:r>
              <a:rPr sz="700" spc="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sz="700" spc="-1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楽</a:t>
            </a:r>
            <a:r>
              <a:rPr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r>
              <a:rPr sz="700" spc="-35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sz="700" spc="-14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</a:p>
        </p:txBody>
      </p:sp>
      <p:sp>
        <p:nvSpPr>
          <p:cNvPr id="13" name="object 13"/>
          <p:cNvSpPr/>
          <p:nvPr/>
        </p:nvSpPr>
        <p:spPr>
          <a:xfrm>
            <a:off x="902279" y="4301097"/>
            <a:ext cx="1398270" cy="492125"/>
          </a:xfrm>
          <a:custGeom>
            <a:avLst/>
            <a:gdLst/>
            <a:ahLst/>
            <a:cxnLst/>
            <a:rect l="l" t="t" r="r" b="b"/>
            <a:pathLst>
              <a:path w="1398270" h="492125">
                <a:moveTo>
                  <a:pt x="1398130" y="0"/>
                </a:moveTo>
                <a:lnTo>
                  <a:pt x="0" y="201371"/>
                </a:lnTo>
                <a:lnTo>
                  <a:pt x="0" y="491680"/>
                </a:lnTo>
                <a:lnTo>
                  <a:pt x="1398130" y="290322"/>
                </a:lnTo>
                <a:lnTo>
                  <a:pt x="139813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1240000">
            <a:off x="1096352" y="4333577"/>
            <a:ext cx="993761" cy="1429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1065"/>
              </a:lnSpc>
              <a:spcBef>
                <a:spcPts val="15"/>
              </a:spcBef>
            </a:pPr>
            <a:r>
              <a:rPr sz="1100" b="1" spc="-9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1100" b="1" spc="-7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100" b="1" spc="-1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1500" b="1" spc="-165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</a:t>
            </a:r>
            <a:r>
              <a:rPr sz="1500" b="1" spc="-150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1500" b="1" spc="-120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</a:t>
            </a:r>
            <a:r>
              <a:rPr sz="1500" b="1" spc="-165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ーと</a:t>
            </a:r>
            <a:endParaRPr sz="1500" baseline="264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object 15"/>
          <p:cNvSpPr txBox="1"/>
          <p:nvPr/>
        </p:nvSpPr>
        <p:spPr>
          <a:xfrm rot="21240000">
            <a:off x="1327222" y="4512886"/>
            <a:ext cx="5219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100" b="1" spc="-13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楽し</a:t>
            </a:r>
            <a:r>
              <a:rPr sz="1100" b="1" spc="-17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sz="1500" b="1" spc="-697" baseline="26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う！</a:t>
            </a:r>
            <a:endParaRPr sz="1500" baseline="264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3334" y="4644300"/>
            <a:ext cx="1095192" cy="1035400"/>
          </a:xfrm>
          <a:prstGeom prst="rect">
            <a:avLst/>
          </a:prstGeom>
          <a:blipFill>
            <a:blip r:embed="rId5" cstate="print"/>
            <a:srcRect/>
            <a:stretch>
              <a:fillRect b="-1008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00475" y="3327599"/>
            <a:ext cx="1831595" cy="29495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281271" marR="5079" indent="-269208">
              <a:lnSpc>
                <a:spcPct val="125000"/>
              </a:lnSpc>
              <a:spcBef>
                <a:spcPts val="100"/>
              </a:spcBef>
            </a:pPr>
            <a:r>
              <a:rPr sz="700" spc="56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700" spc="2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活にエ</a:t>
            </a:r>
            <a:r>
              <a:rPr sz="700" spc="-3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70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トリーした</a:t>
            </a:r>
            <a:r>
              <a:rPr sz="700" spc="1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700" spc="3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1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5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sz="700" spc="3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</a:t>
            </a:r>
            <a:r>
              <a:rPr sz="70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sz="700" spc="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7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sz="700" dirty="0" smtClean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1271" marR="5079" indent="-269208">
              <a:lnSpc>
                <a:spcPct val="125000"/>
              </a:lnSpc>
              <a:spcBef>
                <a:spcPts val="100"/>
              </a:spcBef>
            </a:pPr>
            <a:r>
              <a:rPr sz="700" spc="5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好</a:t>
            </a:r>
            <a:r>
              <a:rPr sz="700" spc="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  <a:r>
              <a:rPr sz="700" spc="2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sz="700" spc="3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700" spc="-1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700" spc="2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700" spc="3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sz="700" spc="-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</a:t>
            </a:r>
            <a:r>
              <a:rPr sz="700" spc="-1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sz="700" spc="-1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  <a:r>
              <a:rPr sz="700" spc="-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しょ</a:t>
            </a:r>
            <a:r>
              <a:rPr sz="70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endParaRPr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9655" y="3791050"/>
            <a:ext cx="2602915" cy="681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 rot="21540000">
            <a:off x="458052" y="4016546"/>
            <a:ext cx="2287563" cy="221213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>
              <a:lnSpc>
                <a:spcPts val="1688"/>
              </a:lnSpc>
              <a:spcBef>
                <a:spcPts val="25"/>
              </a:spcBef>
            </a:pPr>
            <a:r>
              <a:rPr sz="1700" b="1" spc="-7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みんなで歩活</a:t>
            </a:r>
            <a:r>
              <a:rPr sz="1700" b="1" spc="-9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sz="2500" b="1" spc="-239" baseline="490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楽</a:t>
            </a:r>
            <a:r>
              <a:rPr sz="2500" b="1" spc="-217" baseline="490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r>
              <a:rPr sz="2500" b="1" spc="-105" baseline="490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み方</a:t>
            </a:r>
            <a:endParaRPr sz="2500" baseline="490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 rot="21540000">
            <a:off x="1360310" y="3894637"/>
            <a:ext cx="26566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FFFFFF"/>
                </a:solidFill>
                <a:latin typeface="A-OTF Shin Go Pr5"/>
                <a:cs typeface="A-OTF Shin Go Pr5"/>
              </a:rPr>
              <a:t>あるかつ</a:t>
            </a:r>
            <a:endParaRPr sz="500">
              <a:latin typeface="A-OTF Shin Go Pr5"/>
              <a:cs typeface="A-OTF Shin Go Pr5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9654" y="1338133"/>
            <a:ext cx="2615192" cy="681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21540000">
            <a:off x="436490" y="1544243"/>
            <a:ext cx="2303366" cy="221213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>
              <a:lnSpc>
                <a:spcPts val="1688"/>
              </a:lnSpc>
              <a:spcBef>
                <a:spcPts val="25"/>
              </a:spcBef>
            </a:pPr>
            <a:r>
              <a:rPr sz="1700" b="1" spc="-7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みんなで歩活の参加方法</a:t>
            </a:r>
            <a:endParaRPr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object 23"/>
          <p:cNvSpPr txBox="1"/>
          <p:nvPr/>
        </p:nvSpPr>
        <p:spPr>
          <a:xfrm rot="21540000">
            <a:off x="1360310" y="1441712"/>
            <a:ext cx="26566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FFFFFF"/>
                </a:solidFill>
                <a:latin typeface="A-OTF Shin Go Pr5"/>
                <a:cs typeface="A-OTF Shin Go Pr5"/>
              </a:rPr>
              <a:t>あるかつ</a:t>
            </a:r>
            <a:endParaRPr sz="500">
              <a:latin typeface="A-OTF Shin Go Pr5"/>
              <a:cs typeface="A-OTF Shin Go Pr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2422" y="224369"/>
            <a:ext cx="3997228" cy="97526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79" indent="3174">
              <a:lnSpc>
                <a:spcPct val="138900"/>
              </a:lnSpc>
              <a:spcBef>
                <a:spcPts val="100"/>
              </a:spcBef>
            </a:pP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歩</a:t>
            </a:r>
            <a:r>
              <a:rPr sz="900" b="1" spc="-2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活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（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あ</a:t>
            </a:r>
            <a:r>
              <a:rPr sz="900" b="1" spc="-2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る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かつ</a:t>
            </a:r>
            <a:r>
              <a:rPr sz="900" b="1" spc="-2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）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は</a:t>
            </a:r>
            <a:r>
              <a:rPr sz="900" b="1" spc="-38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、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日常の生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活</a:t>
            </a:r>
            <a:r>
              <a:rPr sz="900" b="1" spc="-2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に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「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歩</a:t>
            </a:r>
            <a:r>
              <a:rPr sz="900" b="1" spc="-2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く</a:t>
            </a:r>
            <a:r>
              <a:rPr sz="900" b="1" spc="-2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」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を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プ</a:t>
            </a:r>
            <a:r>
              <a:rPr sz="900" b="1" spc="-4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ラ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ス</a:t>
            </a:r>
            <a:r>
              <a:rPr sz="900" b="1" spc="-6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す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る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活動</a:t>
            </a:r>
            <a:r>
              <a:rPr sz="900" b="1" spc="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の</a:t>
            </a:r>
            <a:r>
              <a:rPr sz="900" b="1" spc="-1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こ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と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で</a:t>
            </a:r>
            <a:r>
              <a:rPr sz="900" b="1" spc="-13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す</a:t>
            </a:r>
            <a:r>
              <a:rPr sz="9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。 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歩</a:t>
            </a:r>
            <a:r>
              <a:rPr sz="900" b="1" spc="-4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く</a:t>
            </a:r>
            <a:r>
              <a:rPr sz="900" b="1" spc="-1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こ</a:t>
            </a:r>
            <a:r>
              <a:rPr sz="900" b="1" spc="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と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は</a:t>
            </a:r>
            <a:r>
              <a:rPr sz="900" b="1" spc="-22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、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メ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タ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ボや生活習慣病の予</a:t>
            </a:r>
            <a:r>
              <a:rPr sz="9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防だけで</a:t>
            </a:r>
            <a:r>
              <a:rPr sz="9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な</a:t>
            </a:r>
            <a:r>
              <a:rPr sz="900" b="1" spc="-2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く</a:t>
            </a:r>
            <a:r>
              <a:rPr sz="900" b="1" spc="-19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、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骨太効果</a:t>
            </a:r>
            <a:r>
              <a:rPr sz="900" b="1" spc="-2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、</a:t>
            </a:r>
            <a:r>
              <a:rPr sz="900" b="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リ</a:t>
            </a:r>
            <a:r>
              <a:rPr sz="900" b="1" spc="-1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ラ</a:t>
            </a:r>
            <a:r>
              <a:rPr sz="900" b="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ッ</a:t>
            </a:r>
            <a:r>
              <a:rPr sz="900" b="1" spc="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ク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ス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効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果</a:t>
            </a:r>
            <a:r>
              <a:rPr sz="900" b="1" spc="7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な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ど様</a:t>
            </a:r>
            <a:r>
              <a:rPr sz="900" b="1" spc="5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々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な効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能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が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あ</a:t>
            </a:r>
            <a:r>
              <a:rPr sz="900" b="1" spc="5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る</a:t>
            </a:r>
            <a:r>
              <a:rPr sz="900" b="1" spc="6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と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いわ</a:t>
            </a:r>
            <a:r>
              <a:rPr sz="900" b="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れ</a:t>
            </a:r>
            <a:r>
              <a:rPr sz="900" b="1" spc="79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ていま</a:t>
            </a:r>
            <a:r>
              <a:rPr sz="900" b="1" spc="-13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す</a:t>
            </a:r>
            <a:r>
              <a:rPr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。</a:t>
            </a:r>
            <a:r>
              <a:rPr sz="900" b="1" spc="5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エ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レベ</a:t>
            </a:r>
            <a:r>
              <a:rPr sz="900" b="1" spc="7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ー</a:t>
            </a:r>
            <a:r>
              <a:rPr sz="900" b="1" spc="5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タ</a:t>
            </a:r>
            <a:r>
              <a:rPr sz="900" b="1" spc="79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ー</a:t>
            </a:r>
            <a:r>
              <a:rPr sz="900" b="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を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や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め</a:t>
            </a:r>
            <a:r>
              <a:rPr sz="900" b="1" spc="7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て</a:t>
            </a:r>
            <a:r>
              <a:rPr sz="900" b="1" spc="10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階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段</a:t>
            </a:r>
            <a:r>
              <a:rPr sz="900" b="1" spc="5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に</a:t>
            </a:r>
            <a:r>
              <a:rPr sz="900" b="1" spc="-2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し</a:t>
            </a:r>
            <a:r>
              <a:rPr sz="900" b="1" spc="7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て</a:t>
            </a:r>
            <a:r>
              <a:rPr sz="900" b="1" spc="10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み</a:t>
            </a:r>
            <a:r>
              <a:rPr sz="900" b="1" spc="1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た</a:t>
            </a:r>
            <a:r>
              <a:rPr sz="900" b="1" spc="-6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り</a:t>
            </a:r>
            <a:r>
              <a:rPr sz="900" b="1" spc="6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、</a:t>
            </a:r>
            <a:r>
              <a:rPr lang="ja-JP" altLang="en-US" sz="9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一駅</a:t>
            </a:r>
            <a:r>
              <a:rPr sz="900" b="1" spc="105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手</a:t>
            </a:r>
            <a:r>
              <a:rPr sz="900" b="1" spc="100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前</a:t>
            </a:r>
            <a:r>
              <a:rPr sz="900" b="1" spc="105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で電</a:t>
            </a:r>
            <a:r>
              <a:rPr sz="900" b="1" spc="100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車を</a:t>
            </a:r>
            <a:r>
              <a:rPr sz="900" b="1" spc="56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降</a:t>
            </a:r>
            <a:r>
              <a:rPr sz="900" b="1" spc="-5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り</a:t>
            </a:r>
            <a:r>
              <a:rPr sz="900" b="1" spc="75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て</a:t>
            </a:r>
            <a:r>
              <a:rPr sz="900" b="1" spc="100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み</a:t>
            </a:r>
            <a:r>
              <a:rPr sz="900" b="1" spc="10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た</a:t>
            </a:r>
            <a:r>
              <a:rPr sz="900" b="1" spc="-65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り</a:t>
            </a:r>
            <a:r>
              <a:rPr sz="900" b="1" spc="6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。</a:t>
            </a:r>
            <a:r>
              <a:rPr lang="ja-JP" altLang="en-US" sz="900" b="1" spc="60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NewRodin Pro"/>
              </a:rPr>
              <a:t>日々のちょっとした心がけでできる「歩活」を一緒に始めましょう！</a:t>
            </a:r>
            <a:endParaRPr sz="900" dirty="0">
              <a:latin typeface="Meiryo" panose="020B0604030504040204" pitchFamily="34" charset="-128"/>
              <a:ea typeface="Meiryo" panose="020B0604030504040204" pitchFamily="34" charset="-128"/>
              <a:cs typeface="FOT-NewRodin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38283" y="2553048"/>
            <a:ext cx="31115" cy="30480"/>
          </a:xfrm>
          <a:custGeom>
            <a:avLst/>
            <a:gdLst/>
            <a:ahLst/>
            <a:cxnLst/>
            <a:rect l="l" t="t" r="r" b="b"/>
            <a:pathLst>
              <a:path w="31114" h="30480">
                <a:moveTo>
                  <a:pt x="23952" y="0"/>
                </a:moveTo>
                <a:lnTo>
                  <a:pt x="6908" y="0"/>
                </a:lnTo>
                <a:lnTo>
                  <a:pt x="0" y="6781"/>
                </a:lnTo>
                <a:lnTo>
                  <a:pt x="0" y="23507"/>
                </a:lnTo>
                <a:lnTo>
                  <a:pt x="6908" y="30302"/>
                </a:lnTo>
                <a:lnTo>
                  <a:pt x="23952" y="30302"/>
                </a:lnTo>
                <a:lnTo>
                  <a:pt x="30848" y="23507"/>
                </a:lnTo>
                <a:lnTo>
                  <a:pt x="30848" y="6781"/>
                </a:lnTo>
                <a:lnTo>
                  <a:pt x="23952" y="0"/>
                </a:lnTo>
                <a:close/>
              </a:path>
            </a:pathLst>
          </a:custGeom>
          <a:solidFill>
            <a:srgbClr val="F15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6537" y="2513499"/>
            <a:ext cx="250190" cy="394970"/>
          </a:xfrm>
          <a:custGeom>
            <a:avLst/>
            <a:gdLst/>
            <a:ahLst/>
            <a:cxnLst/>
            <a:rect l="l" t="t" r="r" b="b"/>
            <a:pathLst>
              <a:path w="250190" h="394969">
                <a:moveTo>
                  <a:pt x="37312" y="0"/>
                </a:moveTo>
                <a:lnTo>
                  <a:pt x="22390" y="0"/>
                </a:lnTo>
                <a:lnTo>
                  <a:pt x="13030" y="2362"/>
                </a:lnTo>
                <a:lnTo>
                  <a:pt x="7975" y="7048"/>
                </a:lnTo>
                <a:lnTo>
                  <a:pt x="2654" y="12534"/>
                </a:lnTo>
                <a:lnTo>
                  <a:pt x="0" y="19583"/>
                </a:lnTo>
                <a:lnTo>
                  <a:pt x="0" y="28219"/>
                </a:lnTo>
                <a:lnTo>
                  <a:pt x="4406" y="366902"/>
                </a:lnTo>
                <a:lnTo>
                  <a:pt x="31661" y="394588"/>
                </a:lnTo>
                <a:lnTo>
                  <a:pt x="39164" y="393795"/>
                </a:lnTo>
                <a:lnTo>
                  <a:pt x="48671" y="390166"/>
                </a:lnTo>
                <a:lnTo>
                  <a:pt x="56623" y="381826"/>
                </a:lnTo>
                <a:lnTo>
                  <a:pt x="59461" y="366902"/>
                </a:lnTo>
                <a:lnTo>
                  <a:pt x="59461" y="225475"/>
                </a:lnTo>
                <a:lnTo>
                  <a:pt x="104267" y="190220"/>
                </a:lnTo>
                <a:lnTo>
                  <a:pt x="157854" y="190220"/>
                </a:lnTo>
                <a:lnTo>
                  <a:pt x="138139" y="166027"/>
                </a:lnTo>
                <a:lnTo>
                  <a:pt x="59575" y="166027"/>
                </a:lnTo>
                <a:lnTo>
                  <a:pt x="59461" y="19075"/>
                </a:lnTo>
                <a:lnTo>
                  <a:pt x="56426" y="11887"/>
                </a:lnTo>
                <a:lnTo>
                  <a:pt x="50355" y="6667"/>
                </a:lnTo>
                <a:lnTo>
                  <a:pt x="45034" y="2222"/>
                </a:lnTo>
                <a:lnTo>
                  <a:pt x="37312" y="0"/>
                </a:lnTo>
                <a:close/>
              </a:path>
              <a:path w="250190" h="394969">
                <a:moveTo>
                  <a:pt x="157854" y="190220"/>
                </a:moveTo>
                <a:lnTo>
                  <a:pt x="104267" y="190220"/>
                </a:lnTo>
                <a:lnTo>
                  <a:pt x="198056" y="327342"/>
                </a:lnTo>
                <a:lnTo>
                  <a:pt x="202918" y="333000"/>
                </a:lnTo>
                <a:lnTo>
                  <a:pt x="208399" y="337040"/>
                </a:lnTo>
                <a:lnTo>
                  <a:pt x="214496" y="339463"/>
                </a:lnTo>
                <a:lnTo>
                  <a:pt x="221208" y="340271"/>
                </a:lnTo>
                <a:lnTo>
                  <a:pt x="228549" y="340271"/>
                </a:lnTo>
                <a:lnTo>
                  <a:pt x="235140" y="337527"/>
                </a:lnTo>
                <a:lnTo>
                  <a:pt x="246786" y="326567"/>
                </a:lnTo>
                <a:lnTo>
                  <a:pt x="249694" y="320027"/>
                </a:lnTo>
                <a:lnTo>
                  <a:pt x="249694" y="306958"/>
                </a:lnTo>
                <a:lnTo>
                  <a:pt x="247904" y="301624"/>
                </a:lnTo>
                <a:lnTo>
                  <a:pt x="244373" y="296392"/>
                </a:lnTo>
                <a:lnTo>
                  <a:pt x="157854" y="190220"/>
                </a:lnTo>
                <a:close/>
              </a:path>
              <a:path w="250190" h="394969">
                <a:moveTo>
                  <a:pt x="220205" y="39776"/>
                </a:moveTo>
                <a:lnTo>
                  <a:pt x="207035" y="39776"/>
                </a:lnTo>
                <a:lnTo>
                  <a:pt x="201599" y="41859"/>
                </a:lnTo>
                <a:lnTo>
                  <a:pt x="196519" y="46037"/>
                </a:lnTo>
                <a:lnTo>
                  <a:pt x="59575" y="166027"/>
                </a:lnTo>
                <a:lnTo>
                  <a:pt x="138139" y="166027"/>
                </a:lnTo>
                <a:lnTo>
                  <a:pt x="136918" y="164528"/>
                </a:lnTo>
                <a:lnTo>
                  <a:pt x="229565" y="91490"/>
                </a:lnTo>
                <a:lnTo>
                  <a:pt x="234834" y="86490"/>
                </a:lnTo>
                <a:lnTo>
                  <a:pt x="238490" y="80903"/>
                </a:lnTo>
                <a:lnTo>
                  <a:pt x="240530" y="74733"/>
                </a:lnTo>
                <a:lnTo>
                  <a:pt x="240957" y="67983"/>
                </a:lnTo>
                <a:lnTo>
                  <a:pt x="240436" y="60401"/>
                </a:lnTo>
                <a:lnTo>
                  <a:pt x="237540" y="53860"/>
                </a:lnTo>
                <a:lnTo>
                  <a:pt x="226656" y="42633"/>
                </a:lnTo>
                <a:lnTo>
                  <a:pt x="220205" y="39776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5346" y="2655294"/>
            <a:ext cx="398221" cy="204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6087" y="2654181"/>
            <a:ext cx="199250" cy="203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7421" y="2552841"/>
            <a:ext cx="300355" cy="355600"/>
          </a:xfrm>
          <a:custGeom>
            <a:avLst/>
            <a:gdLst/>
            <a:ahLst/>
            <a:cxnLst/>
            <a:rect l="l" t="t" r="r" b="b"/>
            <a:pathLst>
              <a:path w="300355" h="355600">
                <a:moveTo>
                  <a:pt x="295906" y="105371"/>
                </a:moveTo>
                <a:lnTo>
                  <a:pt x="245643" y="105371"/>
                </a:lnTo>
                <a:lnTo>
                  <a:pt x="230377" y="327101"/>
                </a:lnTo>
                <a:lnTo>
                  <a:pt x="232403" y="339412"/>
                </a:lnTo>
                <a:lnTo>
                  <a:pt x="238045" y="348207"/>
                </a:lnTo>
                <a:lnTo>
                  <a:pt x="246655" y="353484"/>
                </a:lnTo>
                <a:lnTo>
                  <a:pt x="257581" y="355244"/>
                </a:lnTo>
                <a:lnTo>
                  <a:pt x="270426" y="353110"/>
                </a:lnTo>
                <a:lnTo>
                  <a:pt x="278844" y="347240"/>
                </a:lnTo>
                <a:lnTo>
                  <a:pt x="283438" y="338431"/>
                </a:lnTo>
                <a:lnTo>
                  <a:pt x="284810" y="327482"/>
                </a:lnTo>
                <a:lnTo>
                  <a:pt x="295906" y="105371"/>
                </a:lnTo>
                <a:close/>
              </a:path>
              <a:path w="300355" h="355600">
                <a:moveTo>
                  <a:pt x="54063" y="0"/>
                </a:moveTo>
                <a:lnTo>
                  <a:pt x="0" y="277101"/>
                </a:lnTo>
                <a:lnTo>
                  <a:pt x="1485" y="289419"/>
                </a:lnTo>
                <a:lnTo>
                  <a:pt x="5938" y="298218"/>
                </a:lnTo>
                <a:lnTo>
                  <a:pt x="13357" y="303497"/>
                </a:lnTo>
                <a:lnTo>
                  <a:pt x="23736" y="305257"/>
                </a:lnTo>
                <a:lnTo>
                  <a:pt x="35009" y="304083"/>
                </a:lnTo>
                <a:lnTo>
                  <a:pt x="42740" y="299813"/>
                </a:lnTo>
                <a:lnTo>
                  <a:pt x="47601" y="291321"/>
                </a:lnTo>
                <a:lnTo>
                  <a:pt x="50266" y="277482"/>
                </a:lnTo>
                <a:lnTo>
                  <a:pt x="72402" y="105371"/>
                </a:lnTo>
                <a:lnTo>
                  <a:pt x="119559" y="105371"/>
                </a:lnTo>
                <a:lnTo>
                  <a:pt x="81978" y="16878"/>
                </a:lnTo>
                <a:lnTo>
                  <a:pt x="77220" y="9494"/>
                </a:lnTo>
                <a:lnTo>
                  <a:pt x="70983" y="4219"/>
                </a:lnTo>
                <a:lnTo>
                  <a:pt x="63265" y="1054"/>
                </a:lnTo>
                <a:lnTo>
                  <a:pt x="54063" y="0"/>
                </a:lnTo>
                <a:close/>
              </a:path>
              <a:path w="300355" h="355600">
                <a:moveTo>
                  <a:pt x="119559" y="105371"/>
                </a:moveTo>
                <a:lnTo>
                  <a:pt x="72402" y="105371"/>
                </a:lnTo>
                <a:lnTo>
                  <a:pt x="123558" y="231165"/>
                </a:lnTo>
                <a:lnTo>
                  <a:pt x="128212" y="238718"/>
                </a:lnTo>
                <a:lnTo>
                  <a:pt x="134123" y="244116"/>
                </a:lnTo>
                <a:lnTo>
                  <a:pt x="141298" y="247356"/>
                </a:lnTo>
                <a:lnTo>
                  <a:pt x="149745" y="248437"/>
                </a:lnTo>
                <a:lnTo>
                  <a:pt x="158039" y="247356"/>
                </a:lnTo>
                <a:lnTo>
                  <a:pt x="165107" y="244116"/>
                </a:lnTo>
                <a:lnTo>
                  <a:pt x="170950" y="238718"/>
                </a:lnTo>
                <a:lnTo>
                  <a:pt x="175564" y="231165"/>
                </a:lnTo>
                <a:lnTo>
                  <a:pt x="206511" y="175615"/>
                </a:lnTo>
                <a:lnTo>
                  <a:pt x="149390" y="175615"/>
                </a:lnTo>
                <a:lnTo>
                  <a:pt x="119559" y="105371"/>
                </a:lnTo>
                <a:close/>
              </a:path>
              <a:path w="300355" h="355600">
                <a:moveTo>
                  <a:pt x="269074" y="0"/>
                </a:moveTo>
                <a:lnTo>
                  <a:pt x="149390" y="175615"/>
                </a:lnTo>
                <a:lnTo>
                  <a:pt x="206511" y="175615"/>
                </a:lnTo>
                <a:lnTo>
                  <a:pt x="245643" y="105371"/>
                </a:lnTo>
                <a:lnTo>
                  <a:pt x="295906" y="105371"/>
                </a:lnTo>
                <a:lnTo>
                  <a:pt x="299783" y="27762"/>
                </a:lnTo>
                <a:lnTo>
                  <a:pt x="295706" y="15618"/>
                </a:lnTo>
                <a:lnTo>
                  <a:pt x="289486" y="6942"/>
                </a:lnTo>
                <a:lnTo>
                  <a:pt x="280738" y="1735"/>
                </a:lnTo>
                <a:lnTo>
                  <a:pt x="269074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6926" y="2512794"/>
            <a:ext cx="345440" cy="364490"/>
          </a:xfrm>
          <a:custGeom>
            <a:avLst/>
            <a:gdLst/>
            <a:ahLst/>
            <a:cxnLst/>
            <a:rect l="l" t="t" r="r" b="b"/>
            <a:pathLst>
              <a:path w="345439" h="364489">
                <a:moveTo>
                  <a:pt x="107756" y="0"/>
                </a:moveTo>
                <a:lnTo>
                  <a:pt x="45394" y="44559"/>
                </a:lnTo>
                <a:lnTo>
                  <a:pt x="22691" y="78610"/>
                </a:lnTo>
                <a:lnTo>
                  <a:pt x="7403" y="114883"/>
                </a:lnTo>
                <a:lnTo>
                  <a:pt x="0" y="153424"/>
                </a:lnTo>
                <a:lnTo>
                  <a:pt x="176" y="194945"/>
                </a:lnTo>
                <a:lnTo>
                  <a:pt x="8272" y="233706"/>
                </a:lnTo>
                <a:lnTo>
                  <a:pt x="24890" y="269987"/>
                </a:lnTo>
                <a:lnTo>
                  <a:pt x="50634" y="304072"/>
                </a:lnTo>
                <a:lnTo>
                  <a:pt x="82530" y="332585"/>
                </a:lnTo>
                <a:lnTo>
                  <a:pt x="150990" y="361095"/>
                </a:lnTo>
                <a:lnTo>
                  <a:pt x="188658" y="364041"/>
                </a:lnTo>
                <a:lnTo>
                  <a:pt x="225766" y="360354"/>
                </a:lnTo>
                <a:lnTo>
                  <a:pt x="262391" y="348953"/>
                </a:lnTo>
                <a:lnTo>
                  <a:pt x="298697" y="329133"/>
                </a:lnTo>
                <a:lnTo>
                  <a:pt x="334848" y="300185"/>
                </a:lnTo>
                <a:lnTo>
                  <a:pt x="336812" y="294597"/>
                </a:lnTo>
                <a:lnTo>
                  <a:pt x="193751" y="294597"/>
                </a:lnTo>
                <a:lnTo>
                  <a:pt x="170593" y="292257"/>
                </a:lnTo>
                <a:lnTo>
                  <a:pt x="125649" y="272098"/>
                </a:lnTo>
                <a:lnTo>
                  <a:pt x="85798" y="230728"/>
                </a:lnTo>
                <a:lnTo>
                  <a:pt x="70364" y="182133"/>
                </a:lnTo>
                <a:lnTo>
                  <a:pt x="69151" y="155761"/>
                </a:lnTo>
                <a:lnTo>
                  <a:pt x="72512" y="131084"/>
                </a:lnTo>
                <a:lnTo>
                  <a:pt x="98555" y="85188"/>
                </a:lnTo>
                <a:lnTo>
                  <a:pt x="134409" y="49922"/>
                </a:lnTo>
                <a:lnTo>
                  <a:pt x="181038" y="24367"/>
                </a:lnTo>
                <a:lnTo>
                  <a:pt x="171993" y="17276"/>
                </a:lnTo>
                <a:lnTo>
                  <a:pt x="143819" y="5342"/>
                </a:lnTo>
                <a:lnTo>
                  <a:pt x="107756" y="0"/>
                </a:lnTo>
                <a:close/>
              </a:path>
              <a:path w="345439" h="364489">
                <a:moveTo>
                  <a:pt x="330822" y="184171"/>
                </a:moveTo>
                <a:lnTo>
                  <a:pt x="303293" y="231275"/>
                </a:lnTo>
                <a:lnTo>
                  <a:pt x="267860" y="265188"/>
                </a:lnTo>
                <a:lnTo>
                  <a:pt x="217987" y="290806"/>
                </a:lnTo>
                <a:lnTo>
                  <a:pt x="193751" y="294597"/>
                </a:lnTo>
                <a:lnTo>
                  <a:pt x="336812" y="294597"/>
                </a:lnTo>
                <a:lnTo>
                  <a:pt x="345154" y="270873"/>
                </a:lnTo>
                <a:lnTo>
                  <a:pt x="343307" y="229800"/>
                </a:lnTo>
                <a:lnTo>
                  <a:pt x="336225" y="194917"/>
                </a:lnTo>
                <a:lnTo>
                  <a:pt x="330822" y="184171"/>
                </a:lnTo>
                <a:close/>
              </a:path>
            </a:pathLst>
          </a:custGeom>
          <a:solidFill>
            <a:srgbClr val="F15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3759" y="2611470"/>
            <a:ext cx="46355" cy="44450"/>
          </a:xfrm>
          <a:custGeom>
            <a:avLst/>
            <a:gdLst/>
            <a:ahLst/>
            <a:cxnLst/>
            <a:rect l="l" t="t" r="r" b="b"/>
            <a:pathLst>
              <a:path w="46355" h="44450">
                <a:moveTo>
                  <a:pt x="23101" y="0"/>
                </a:moveTo>
                <a:lnTo>
                  <a:pt x="14112" y="1727"/>
                </a:lnTo>
                <a:lnTo>
                  <a:pt x="6769" y="6438"/>
                </a:lnTo>
                <a:lnTo>
                  <a:pt x="1816" y="13426"/>
                </a:lnTo>
                <a:lnTo>
                  <a:pt x="0" y="21983"/>
                </a:lnTo>
                <a:lnTo>
                  <a:pt x="1816" y="30548"/>
                </a:lnTo>
                <a:lnTo>
                  <a:pt x="6769" y="37539"/>
                </a:lnTo>
                <a:lnTo>
                  <a:pt x="14112" y="42252"/>
                </a:lnTo>
                <a:lnTo>
                  <a:pt x="23101" y="43980"/>
                </a:lnTo>
                <a:lnTo>
                  <a:pt x="32093" y="42252"/>
                </a:lnTo>
                <a:lnTo>
                  <a:pt x="39431" y="37539"/>
                </a:lnTo>
                <a:lnTo>
                  <a:pt x="44377" y="30548"/>
                </a:lnTo>
                <a:lnTo>
                  <a:pt x="46189" y="21983"/>
                </a:lnTo>
                <a:lnTo>
                  <a:pt x="44377" y="13426"/>
                </a:lnTo>
                <a:lnTo>
                  <a:pt x="39431" y="6438"/>
                </a:lnTo>
                <a:lnTo>
                  <a:pt x="32093" y="1727"/>
                </a:lnTo>
                <a:lnTo>
                  <a:pt x="23101" y="0"/>
                </a:lnTo>
                <a:close/>
              </a:path>
            </a:pathLst>
          </a:custGeom>
          <a:solidFill>
            <a:srgbClr val="F15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43880" y="1951918"/>
            <a:ext cx="1388190" cy="400878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 indent="34285">
              <a:lnSpc>
                <a:spcPct val="102600"/>
              </a:lnSpc>
              <a:spcBef>
                <a:spcPts val="60"/>
              </a:spcBef>
            </a:pPr>
            <a:r>
              <a:rPr sz="1200" b="1" spc="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</a:t>
            </a:r>
            <a:r>
              <a:rPr sz="1200" b="1" spc="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活に</a:t>
            </a:r>
            <a:r>
              <a:rPr sz="1200" b="1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</a:t>
            </a:r>
            <a:r>
              <a:rPr sz="1200" b="1" spc="-6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ント</a:t>
            </a:r>
            <a:r>
              <a:rPr sz="1200" b="1" spc="-7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</a:t>
            </a:r>
            <a:r>
              <a:rPr sz="1200" b="1" spc="-1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endParaRPr lang="en-US" sz="1200" b="1" spc="-15" dirty="0" smtClean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marR="5079" indent="34285">
              <a:lnSpc>
                <a:spcPct val="102600"/>
              </a:lnSpc>
              <a:spcBef>
                <a:spcPts val="60"/>
              </a:spcBef>
            </a:pPr>
            <a:r>
              <a:rPr sz="1200" b="1" spc="-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</a:t>
            </a:r>
            <a:r>
              <a:rPr sz="1200" b="1" spc="-9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200" b="1" spc="2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1200" b="1" spc="4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</a:t>
            </a:r>
            <a:r>
              <a:rPr sz="1200" b="1" spc="-191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</a:t>
            </a:r>
            <a:r>
              <a:rPr sz="1200" b="1" spc="-191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sz="1200" b="1" spc="4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加</a:t>
            </a:r>
            <a:r>
              <a:rPr sz="1200" b="1" spc="-2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0285" y="1951918"/>
            <a:ext cx="950594" cy="400878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 indent="35556">
              <a:lnSpc>
                <a:spcPct val="102600"/>
              </a:lnSpc>
              <a:spcBef>
                <a:spcPts val="60"/>
              </a:spcBef>
            </a:pPr>
            <a:r>
              <a:rPr lang="en-US" sz="1200" b="1" spc="-1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KenCoM</a:t>
            </a:r>
            <a:r>
              <a:rPr sz="1200" b="1" spc="-1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sz="1200" b="1" spc="-15" dirty="0" smtClean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marR="5079" indent="35556">
              <a:lnSpc>
                <a:spcPct val="102600"/>
              </a:lnSpc>
              <a:spcBef>
                <a:spcPts val="60"/>
              </a:spcBef>
            </a:pPr>
            <a:r>
              <a:rPr sz="1200" b="1" spc="-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</a:t>
            </a:r>
            <a:r>
              <a:rPr sz="1200" b="1" spc="-14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</a:t>
            </a:r>
            <a:r>
              <a:rPr sz="1200" b="1" spc="-7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</a:t>
            </a:r>
            <a:r>
              <a:rPr sz="1200" b="1" spc="-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3101" y="6388634"/>
            <a:ext cx="6814184" cy="2593339"/>
          </a:xfrm>
          <a:custGeom>
            <a:avLst/>
            <a:gdLst/>
            <a:ahLst/>
            <a:cxnLst/>
            <a:rect l="l" t="t" r="r" b="b"/>
            <a:pathLst>
              <a:path w="6814184" h="2593340">
                <a:moveTo>
                  <a:pt x="0" y="0"/>
                </a:moveTo>
                <a:lnTo>
                  <a:pt x="6813816" y="0"/>
                </a:lnTo>
                <a:lnTo>
                  <a:pt x="6813816" y="2593136"/>
                </a:lnTo>
                <a:lnTo>
                  <a:pt x="0" y="25931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60007" y="8981946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094" y="6401943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0"/>
                </a:moveTo>
                <a:lnTo>
                  <a:pt x="0" y="2566670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007" y="6388608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6917" y="6401739"/>
            <a:ext cx="0" cy="2567305"/>
          </a:xfrm>
          <a:custGeom>
            <a:avLst/>
            <a:gdLst/>
            <a:ahLst/>
            <a:cxnLst/>
            <a:rect l="l" t="t" r="r" b="b"/>
            <a:pathLst>
              <a:path h="2567304">
                <a:moveTo>
                  <a:pt x="0" y="0"/>
                </a:moveTo>
                <a:lnTo>
                  <a:pt x="0" y="2566949"/>
                </a:lnTo>
              </a:path>
            </a:pathLst>
          </a:custGeom>
          <a:ln w="261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34126" y="1951918"/>
            <a:ext cx="1404858" cy="899604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326985" indent="34285">
              <a:lnSpc>
                <a:spcPct val="102600"/>
              </a:lnSpc>
              <a:spcBef>
                <a:spcPts val="60"/>
              </a:spcBef>
            </a:pPr>
            <a:r>
              <a:rPr sz="1200" b="1" spc="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歩活</a:t>
            </a:r>
            <a:r>
              <a:rPr sz="1200" b="1" spc="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</a:t>
            </a:r>
            <a:r>
              <a:rPr sz="1200" b="1" spc="1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200" b="1" spc="2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ジに</a:t>
            </a:r>
            <a:endParaRPr lang="en-US" sz="1200" b="1" spc="25" dirty="0" smtClean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marR="326985" indent="34285">
              <a:lnSpc>
                <a:spcPct val="102600"/>
              </a:lnSpc>
              <a:spcBef>
                <a:spcPts val="60"/>
              </a:spcBef>
            </a:pPr>
            <a:r>
              <a:rPr sz="1200" b="1" spc="-6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</a:t>
            </a:r>
            <a:r>
              <a:rPr sz="1200" b="1" spc="1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</a:t>
            </a:r>
            <a:r>
              <a:rPr sz="1200" b="1" spc="-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</a:t>
            </a:r>
            <a:r>
              <a:rPr sz="1200" b="1" spc="-20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36828" marR="5079" indent="-199366">
              <a:lnSpc>
                <a:spcPct val="114300"/>
              </a:lnSpc>
              <a:spcBef>
                <a:spcPts val="1663"/>
              </a:spcBef>
            </a:pPr>
            <a:r>
              <a:rPr sz="800" b="1" i="1" spc="-10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</a:t>
            </a:r>
            <a:r>
              <a:rPr sz="800" b="1" i="1" spc="2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マホ</a:t>
            </a:r>
            <a:r>
              <a:rPr sz="800" b="1" i="1" spc="20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sz="800" b="1" i="1" spc="-10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</a:t>
            </a:r>
            <a:r>
              <a:rPr sz="800" b="1" i="1" spc="-1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sz="800" b="1" i="1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800" b="1" i="1" spc="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800" b="1" i="1" spc="1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 </a:t>
            </a:r>
            <a:r>
              <a:rPr sz="800" b="1" i="1" spc="-2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</a:t>
            </a:r>
            <a:r>
              <a:rPr sz="800" b="1" i="1" spc="1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</a:t>
            </a:r>
            <a:r>
              <a:rPr sz="800" b="1" i="1" spc="2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</a:t>
            </a:r>
            <a:r>
              <a:rPr sz="800" b="1" i="1" spc="-95" dirty="0">
                <a:solidFill>
                  <a:srgbClr val="EC00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ス！</a:t>
            </a:r>
            <a:endParaRPr sz="8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8502" y="2094735"/>
            <a:ext cx="117475" cy="107950"/>
          </a:xfrm>
          <a:custGeom>
            <a:avLst/>
            <a:gdLst/>
            <a:ahLst/>
            <a:cxnLst/>
            <a:rect l="l" t="t" r="r" b="b"/>
            <a:pathLst>
              <a:path w="117475" h="107950">
                <a:moveTo>
                  <a:pt x="0" y="0"/>
                </a:moveTo>
                <a:lnTo>
                  <a:pt x="117462" y="53962"/>
                </a:lnTo>
                <a:lnTo>
                  <a:pt x="0" y="107937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39774" y="2094735"/>
            <a:ext cx="117475" cy="107950"/>
          </a:xfrm>
          <a:custGeom>
            <a:avLst/>
            <a:gdLst/>
            <a:ahLst/>
            <a:cxnLst/>
            <a:rect l="l" t="t" r="r" b="b"/>
            <a:pathLst>
              <a:path w="117475" h="107950">
                <a:moveTo>
                  <a:pt x="0" y="0"/>
                </a:moveTo>
                <a:lnTo>
                  <a:pt x="117462" y="53962"/>
                </a:lnTo>
                <a:lnTo>
                  <a:pt x="0" y="107937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21509" y="2094735"/>
            <a:ext cx="117475" cy="107950"/>
          </a:xfrm>
          <a:custGeom>
            <a:avLst/>
            <a:gdLst/>
            <a:ahLst/>
            <a:cxnLst/>
            <a:rect l="l" t="t" r="r" b="b"/>
            <a:pathLst>
              <a:path w="117475" h="107950">
                <a:moveTo>
                  <a:pt x="0" y="0"/>
                </a:moveTo>
                <a:lnTo>
                  <a:pt x="117475" y="53962"/>
                </a:lnTo>
                <a:lnTo>
                  <a:pt x="0" y="107937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08909" y="2094735"/>
            <a:ext cx="117475" cy="107950"/>
          </a:xfrm>
          <a:custGeom>
            <a:avLst/>
            <a:gdLst/>
            <a:ahLst/>
            <a:cxnLst/>
            <a:rect l="l" t="t" r="r" b="b"/>
            <a:pathLst>
              <a:path w="117475" h="107950">
                <a:moveTo>
                  <a:pt x="0" y="0"/>
                </a:moveTo>
                <a:lnTo>
                  <a:pt x="117475" y="53962"/>
                </a:lnTo>
                <a:lnTo>
                  <a:pt x="0" y="107937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395" y="3032785"/>
            <a:ext cx="988060" cy="224154"/>
          </a:xfrm>
          <a:custGeom>
            <a:avLst/>
            <a:gdLst/>
            <a:ahLst/>
            <a:cxnLst/>
            <a:rect l="l" t="t" r="r" b="b"/>
            <a:pathLst>
              <a:path w="988060" h="224154">
                <a:moveTo>
                  <a:pt x="987806" y="224104"/>
                </a:moveTo>
                <a:lnTo>
                  <a:pt x="0" y="224104"/>
                </a:lnTo>
                <a:lnTo>
                  <a:pt x="0" y="0"/>
                </a:lnTo>
                <a:lnTo>
                  <a:pt x="987806" y="0"/>
                </a:lnTo>
                <a:lnTo>
                  <a:pt x="987806" y="224104"/>
                </a:lnTo>
                <a:close/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3172" y="3040174"/>
            <a:ext cx="977900" cy="213360"/>
          </a:xfrm>
          <a:custGeom>
            <a:avLst/>
            <a:gdLst/>
            <a:ahLst/>
            <a:cxnLst/>
            <a:rect l="l" t="t" r="r" b="b"/>
            <a:pathLst>
              <a:path w="977900" h="213360">
                <a:moveTo>
                  <a:pt x="0" y="213131"/>
                </a:moveTo>
                <a:lnTo>
                  <a:pt x="0" y="0"/>
                </a:lnTo>
                <a:lnTo>
                  <a:pt x="977493" y="0"/>
                </a:lnTo>
              </a:path>
            </a:pathLst>
          </a:custGeom>
          <a:ln w="735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1046" y="3032785"/>
            <a:ext cx="446405" cy="224154"/>
          </a:xfrm>
          <a:custGeom>
            <a:avLst/>
            <a:gdLst/>
            <a:ahLst/>
            <a:cxnLst/>
            <a:rect l="l" t="t" r="r" b="b"/>
            <a:pathLst>
              <a:path w="446405" h="224154">
                <a:moveTo>
                  <a:pt x="404494" y="0"/>
                </a:moveTo>
                <a:lnTo>
                  <a:pt x="41668" y="0"/>
                </a:lnTo>
                <a:lnTo>
                  <a:pt x="25449" y="3274"/>
                </a:lnTo>
                <a:lnTo>
                  <a:pt x="12204" y="12203"/>
                </a:lnTo>
                <a:lnTo>
                  <a:pt x="3274" y="25444"/>
                </a:lnTo>
                <a:lnTo>
                  <a:pt x="0" y="41655"/>
                </a:lnTo>
                <a:lnTo>
                  <a:pt x="0" y="182448"/>
                </a:lnTo>
                <a:lnTo>
                  <a:pt x="3274" y="198665"/>
                </a:lnTo>
                <a:lnTo>
                  <a:pt x="12204" y="211905"/>
                </a:lnTo>
                <a:lnTo>
                  <a:pt x="25449" y="220831"/>
                </a:lnTo>
                <a:lnTo>
                  <a:pt x="41668" y="224104"/>
                </a:lnTo>
                <a:lnTo>
                  <a:pt x="404494" y="224104"/>
                </a:lnTo>
                <a:lnTo>
                  <a:pt x="420712" y="220831"/>
                </a:lnTo>
                <a:lnTo>
                  <a:pt x="433952" y="211905"/>
                </a:lnTo>
                <a:lnTo>
                  <a:pt x="442878" y="198665"/>
                </a:lnTo>
                <a:lnTo>
                  <a:pt x="446150" y="182448"/>
                </a:lnTo>
                <a:lnTo>
                  <a:pt x="446150" y="41655"/>
                </a:lnTo>
                <a:lnTo>
                  <a:pt x="442878" y="25444"/>
                </a:lnTo>
                <a:lnTo>
                  <a:pt x="433952" y="12203"/>
                </a:lnTo>
                <a:lnTo>
                  <a:pt x="420712" y="3274"/>
                </a:lnTo>
                <a:lnTo>
                  <a:pt x="40449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11046" y="3032785"/>
            <a:ext cx="446405" cy="224154"/>
          </a:xfrm>
          <a:custGeom>
            <a:avLst/>
            <a:gdLst/>
            <a:ahLst/>
            <a:cxnLst/>
            <a:rect l="l" t="t" r="r" b="b"/>
            <a:pathLst>
              <a:path w="446405" h="224154">
                <a:moveTo>
                  <a:pt x="404494" y="224104"/>
                </a:moveTo>
                <a:lnTo>
                  <a:pt x="41668" y="224104"/>
                </a:lnTo>
                <a:lnTo>
                  <a:pt x="25449" y="220831"/>
                </a:lnTo>
                <a:lnTo>
                  <a:pt x="12204" y="211905"/>
                </a:lnTo>
                <a:lnTo>
                  <a:pt x="3274" y="198665"/>
                </a:lnTo>
                <a:lnTo>
                  <a:pt x="0" y="182448"/>
                </a:lnTo>
                <a:lnTo>
                  <a:pt x="0" y="41655"/>
                </a:lnTo>
                <a:lnTo>
                  <a:pt x="3274" y="25444"/>
                </a:lnTo>
                <a:lnTo>
                  <a:pt x="12204" y="12203"/>
                </a:lnTo>
                <a:lnTo>
                  <a:pt x="25449" y="3274"/>
                </a:lnTo>
                <a:lnTo>
                  <a:pt x="41668" y="0"/>
                </a:lnTo>
                <a:lnTo>
                  <a:pt x="404494" y="0"/>
                </a:lnTo>
                <a:lnTo>
                  <a:pt x="420712" y="3274"/>
                </a:lnTo>
                <a:lnTo>
                  <a:pt x="433952" y="12203"/>
                </a:lnTo>
                <a:lnTo>
                  <a:pt x="442878" y="25444"/>
                </a:lnTo>
                <a:lnTo>
                  <a:pt x="446150" y="41655"/>
                </a:lnTo>
                <a:lnTo>
                  <a:pt x="446150" y="182448"/>
                </a:lnTo>
                <a:lnTo>
                  <a:pt x="442878" y="198665"/>
                </a:lnTo>
                <a:lnTo>
                  <a:pt x="433952" y="211905"/>
                </a:lnTo>
                <a:lnTo>
                  <a:pt x="420712" y="220831"/>
                </a:lnTo>
                <a:lnTo>
                  <a:pt x="404494" y="224104"/>
                </a:lnTo>
                <a:close/>
              </a:path>
            </a:pathLst>
          </a:custGeom>
          <a:ln w="7353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05159" y="3056222"/>
            <a:ext cx="1793352" cy="180817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207620">
              <a:spcBef>
                <a:spcPts val="90"/>
              </a:spcBef>
              <a:tabLst>
                <a:tab pos="1286354" algn="l"/>
              </a:tabLst>
            </a:pPr>
            <a:r>
              <a:rPr sz="1100" spc="-2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ケ</a:t>
            </a:r>
            <a:r>
              <a:rPr sz="1100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1100" spc="-2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</a:t>
            </a:r>
            <a:r>
              <a:rPr sz="1100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r>
              <a:rPr sz="1100" spc="-10" dirty="0">
                <a:solidFill>
                  <a:srgbClr val="231F20"/>
                </a:solidFill>
                <a:latin typeface="A-OTF Shin Go Pr5"/>
                <a:cs typeface="A-OTF Shin Go Pr5"/>
              </a:rPr>
              <a:t>	</a:t>
            </a:r>
            <a:r>
              <a:rPr sz="1500" spc="112" baseline="2645" dirty="0" err="1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検索</a:t>
            </a:r>
            <a:endParaRPr sz="1500" baseline="264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89370" y="192776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8808" y="0"/>
                </a:moveTo>
                <a:lnTo>
                  <a:pt x="168638" y="5779"/>
                </a:lnTo>
                <a:lnTo>
                  <a:pt x="122583" y="22240"/>
                </a:lnTo>
                <a:lnTo>
                  <a:pt x="81956" y="48070"/>
                </a:lnTo>
                <a:lnTo>
                  <a:pt x="48070" y="81956"/>
                </a:lnTo>
                <a:lnTo>
                  <a:pt x="22240" y="122583"/>
                </a:lnTo>
                <a:lnTo>
                  <a:pt x="5779" y="168638"/>
                </a:lnTo>
                <a:lnTo>
                  <a:pt x="0" y="218808"/>
                </a:lnTo>
                <a:lnTo>
                  <a:pt x="5779" y="268977"/>
                </a:lnTo>
                <a:lnTo>
                  <a:pt x="22240" y="315032"/>
                </a:lnTo>
                <a:lnTo>
                  <a:pt x="48070" y="355660"/>
                </a:lnTo>
                <a:lnTo>
                  <a:pt x="81956" y="389545"/>
                </a:lnTo>
                <a:lnTo>
                  <a:pt x="122583" y="415375"/>
                </a:lnTo>
                <a:lnTo>
                  <a:pt x="168638" y="431837"/>
                </a:lnTo>
                <a:lnTo>
                  <a:pt x="218808" y="437616"/>
                </a:lnTo>
                <a:lnTo>
                  <a:pt x="268977" y="431837"/>
                </a:lnTo>
                <a:lnTo>
                  <a:pt x="315030" y="415375"/>
                </a:lnTo>
                <a:lnTo>
                  <a:pt x="355655" y="389545"/>
                </a:lnTo>
                <a:lnTo>
                  <a:pt x="389537" y="355660"/>
                </a:lnTo>
                <a:lnTo>
                  <a:pt x="415365" y="315032"/>
                </a:lnTo>
                <a:lnTo>
                  <a:pt x="431825" y="268977"/>
                </a:lnTo>
                <a:lnTo>
                  <a:pt x="437603" y="218808"/>
                </a:lnTo>
                <a:lnTo>
                  <a:pt x="431825" y="168638"/>
                </a:lnTo>
                <a:lnTo>
                  <a:pt x="415365" y="122583"/>
                </a:lnTo>
                <a:lnTo>
                  <a:pt x="389537" y="81956"/>
                </a:lnTo>
                <a:lnTo>
                  <a:pt x="355655" y="48070"/>
                </a:lnTo>
                <a:lnTo>
                  <a:pt x="315030" y="22240"/>
                </a:lnTo>
                <a:lnTo>
                  <a:pt x="268977" y="5779"/>
                </a:lnTo>
                <a:lnTo>
                  <a:pt x="21880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74315" y="192776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8808" y="0"/>
                </a:moveTo>
                <a:lnTo>
                  <a:pt x="168638" y="5779"/>
                </a:lnTo>
                <a:lnTo>
                  <a:pt x="122583" y="22240"/>
                </a:lnTo>
                <a:lnTo>
                  <a:pt x="81956" y="48070"/>
                </a:lnTo>
                <a:lnTo>
                  <a:pt x="48070" y="81956"/>
                </a:lnTo>
                <a:lnTo>
                  <a:pt x="22240" y="122583"/>
                </a:lnTo>
                <a:lnTo>
                  <a:pt x="5779" y="168638"/>
                </a:lnTo>
                <a:lnTo>
                  <a:pt x="0" y="218808"/>
                </a:lnTo>
                <a:lnTo>
                  <a:pt x="5779" y="268977"/>
                </a:lnTo>
                <a:lnTo>
                  <a:pt x="22240" y="315032"/>
                </a:lnTo>
                <a:lnTo>
                  <a:pt x="48070" y="355660"/>
                </a:lnTo>
                <a:lnTo>
                  <a:pt x="81956" y="389545"/>
                </a:lnTo>
                <a:lnTo>
                  <a:pt x="122583" y="415375"/>
                </a:lnTo>
                <a:lnTo>
                  <a:pt x="168638" y="431837"/>
                </a:lnTo>
                <a:lnTo>
                  <a:pt x="218808" y="437616"/>
                </a:lnTo>
                <a:lnTo>
                  <a:pt x="268977" y="431837"/>
                </a:lnTo>
                <a:lnTo>
                  <a:pt x="315030" y="415375"/>
                </a:lnTo>
                <a:lnTo>
                  <a:pt x="355655" y="389545"/>
                </a:lnTo>
                <a:lnTo>
                  <a:pt x="389537" y="355660"/>
                </a:lnTo>
                <a:lnTo>
                  <a:pt x="415365" y="315032"/>
                </a:lnTo>
                <a:lnTo>
                  <a:pt x="431825" y="268977"/>
                </a:lnTo>
                <a:lnTo>
                  <a:pt x="437603" y="218808"/>
                </a:lnTo>
                <a:lnTo>
                  <a:pt x="431825" y="168638"/>
                </a:lnTo>
                <a:lnTo>
                  <a:pt x="415365" y="122583"/>
                </a:lnTo>
                <a:lnTo>
                  <a:pt x="389537" y="81956"/>
                </a:lnTo>
                <a:lnTo>
                  <a:pt x="355655" y="48070"/>
                </a:lnTo>
                <a:lnTo>
                  <a:pt x="315030" y="22240"/>
                </a:lnTo>
                <a:lnTo>
                  <a:pt x="268977" y="5779"/>
                </a:lnTo>
                <a:lnTo>
                  <a:pt x="218808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73124" y="1943271"/>
            <a:ext cx="981035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196834" algn="l"/>
              </a:tabLst>
            </a:pPr>
            <a:r>
              <a:rPr sz="3000" b="1" i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sz="3000" b="1" i="1" dirty="0">
                <a:solidFill>
                  <a:srgbClr val="FFFFFF"/>
                </a:solidFill>
                <a:latin typeface="Helvetica-BoldOblique"/>
                <a:cs typeface="Helvetica-BoldOblique"/>
              </a:rPr>
              <a:t>	</a:t>
            </a:r>
            <a:endParaRPr sz="3000" dirty="0">
              <a:latin typeface="Helvetica-BoldOblique"/>
              <a:cs typeface="Helvetica-BoldOblique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03874" y="192776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8808" y="0"/>
                </a:moveTo>
                <a:lnTo>
                  <a:pt x="168638" y="5779"/>
                </a:lnTo>
                <a:lnTo>
                  <a:pt x="122583" y="22240"/>
                </a:lnTo>
                <a:lnTo>
                  <a:pt x="81956" y="48070"/>
                </a:lnTo>
                <a:lnTo>
                  <a:pt x="48070" y="81956"/>
                </a:lnTo>
                <a:lnTo>
                  <a:pt x="22240" y="122583"/>
                </a:lnTo>
                <a:lnTo>
                  <a:pt x="5779" y="168638"/>
                </a:lnTo>
                <a:lnTo>
                  <a:pt x="0" y="218808"/>
                </a:lnTo>
                <a:lnTo>
                  <a:pt x="5779" y="268977"/>
                </a:lnTo>
                <a:lnTo>
                  <a:pt x="22240" y="315032"/>
                </a:lnTo>
                <a:lnTo>
                  <a:pt x="48070" y="355660"/>
                </a:lnTo>
                <a:lnTo>
                  <a:pt x="81956" y="389545"/>
                </a:lnTo>
                <a:lnTo>
                  <a:pt x="122583" y="415375"/>
                </a:lnTo>
                <a:lnTo>
                  <a:pt x="168638" y="431837"/>
                </a:lnTo>
                <a:lnTo>
                  <a:pt x="218808" y="437616"/>
                </a:lnTo>
                <a:lnTo>
                  <a:pt x="268973" y="431837"/>
                </a:lnTo>
                <a:lnTo>
                  <a:pt x="315024" y="415375"/>
                </a:lnTo>
                <a:lnTo>
                  <a:pt x="355649" y="389545"/>
                </a:lnTo>
                <a:lnTo>
                  <a:pt x="389533" y="355660"/>
                </a:lnTo>
                <a:lnTo>
                  <a:pt x="415363" y="315032"/>
                </a:lnTo>
                <a:lnTo>
                  <a:pt x="431824" y="268977"/>
                </a:lnTo>
                <a:lnTo>
                  <a:pt x="437603" y="218808"/>
                </a:lnTo>
                <a:lnTo>
                  <a:pt x="431824" y="168638"/>
                </a:lnTo>
                <a:lnTo>
                  <a:pt x="415363" y="122583"/>
                </a:lnTo>
                <a:lnTo>
                  <a:pt x="389533" y="81956"/>
                </a:lnTo>
                <a:lnTo>
                  <a:pt x="355649" y="48070"/>
                </a:lnTo>
                <a:lnTo>
                  <a:pt x="315024" y="22240"/>
                </a:lnTo>
                <a:lnTo>
                  <a:pt x="268973" y="5779"/>
                </a:lnTo>
                <a:lnTo>
                  <a:pt x="218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291602" y="1947343"/>
            <a:ext cx="237490" cy="482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sz="3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0691" y="285343"/>
            <a:ext cx="3106420" cy="1151590"/>
          </a:xfrm>
          <a:prstGeom prst="rect">
            <a:avLst/>
          </a:prstGeom>
        </p:spPr>
        <p:txBody>
          <a:bodyPr vert="horz" wrap="square" lIns="0" tIns="60953" rIns="0" bIns="0" rtlCol="0">
            <a:spAutoFit/>
          </a:bodyPr>
          <a:lstStyle/>
          <a:p>
            <a:pPr marL="19047" marR="5079" indent="-6984">
              <a:lnSpc>
                <a:spcPts val="3969"/>
              </a:lnSpc>
              <a:spcBef>
                <a:spcPts val="480"/>
              </a:spcBef>
            </a:pPr>
            <a:r>
              <a:rPr lang="ja-JP" altLang="en-US" sz="3600" b="1" spc="-39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みんなで</a:t>
            </a:r>
            <a:r>
              <a:rPr lang="en-US" altLang="ja-JP" sz="3600" b="1" spc="-39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”</a:t>
            </a:r>
            <a:r>
              <a:rPr lang="ja-JP" altLang="en-US" sz="3600" b="1" spc="-39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歩活</a:t>
            </a:r>
            <a:r>
              <a:rPr lang="en-US" altLang="ja-JP" sz="3600" b="1" spc="-39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”</a:t>
            </a:r>
          </a:p>
          <a:p>
            <a:pPr marL="19047" marR="5079" indent="-6984">
              <a:lnSpc>
                <a:spcPts val="3969"/>
              </a:lnSpc>
              <a:spcBef>
                <a:spcPts val="480"/>
              </a:spcBef>
            </a:pPr>
            <a:r>
              <a:rPr lang="ja-JP" altLang="en-US" sz="3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はじめよう！</a:t>
            </a:r>
            <a:endParaRPr sz="3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68406" y="9239547"/>
            <a:ext cx="1036237" cy="1452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36187" y="2517692"/>
            <a:ext cx="1005366" cy="12341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152391" y="3324526"/>
            <a:ext cx="535305" cy="305081"/>
          </a:xfrm>
          <a:prstGeom prst="rect">
            <a:avLst/>
          </a:prstGeom>
        </p:spPr>
        <p:txBody>
          <a:bodyPr vert="horz" wrap="square" lIns="0" tIns="11428" rIns="0" bIns="0" rtlCol="0">
            <a:spAutoFit/>
          </a:bodyPr>
          <a:lstStyle/>
          <a:p>
            <a:pPr marL="12699" marR="5079">
              <a:lnSpc>
                <a:spcPct val="113700"/>
              </a:lnSpc>
              <a:spcBef>
                <a:spcPts val="90"/>
              </a:spcBef>
            </a:pPr>
            <a:r>
              <a:rPr sz="800" b="1" spc="50" dirty="0" err="1">
                <a:solidFill>
                  <a:srgbClr val="FFFFFF"/>
                </a:solidFill>
                <a:latin typeface="A-OTF Shin Go Pr5"/>
                <a:cs typeface="A-OTF Shin Go Pr5"/>
              </a:rPr>
              <a:t>歩</a:t>
            </a:r>
            <a:r>
              <a:rPr sz="800" b="1" spc="25" dirty="0" err="1">
                <a:solidFill>
                  <a:srgbClr val="FFFFFF"/>
                </a:solidFill>
                <a:latin typeface="A-OTF Shin Go Pr5"/>
                <a:cs typeface="A-OTF Shin Go Pr5"/>
              </a:rPr>
              <a:t>活に</a:t>
            </a:r>
            <a:r>
              <a:rPr sz="800" b="1" spc="25" dirty="0">
                <a:solidFill>
                  <a:srgbClr val="FFFFFF"/>
                </a:solidFill>
                <a:latin typeface="A-OTF Shin Go Pr5"/>
                <a:cs typeface="A-OTF Shin Go Pr5"/>
              </a:rPr>
              <a:t> </a:t>
            </a:r>
            <a:endParaRPr lang="en-US" sz="800" b="1" spc="25" dirty="0" smtClean="0">
              <a:solidFill>
                <a:srgbClr val="FFFFFF"/>
              </a:solidFill>
              <a:latin typeface="A-OTF Shin Go Pr5"/>
              <a:cs typeface="A-OTF Shin Go Pr5"/>
            </a:endParaRPr>
          </a:p>
          <a:p>
            <a:pPr marL="12699" marR="5079">
              <a:lnSpc>
                <a:spcPct val="113700"/>
              </a:lnSpc>
              <a:spcBef>
                <a:spcPts val="90"/>
              </a:spcBef>
            </a:pPr>
            <a:r>
              <a:rPr sz="800" b="1" spc="10" dirty="0" err="1" smtClean="0">
                <a:solidFill>
                  <a:srgbClr val="FFFFFF"/>
                </a:solidFill>
                <a:latin typeface="A-OTF Shin Go Pr5"/>
                <a:cs typeface="A-OTF Shin Go Pr5"/>
              </a:rPr>
              <a:t>エ</a:t>
            </a:r>
            <a:r>
              <a:rPr sz="800" b="1" spc="-56" dirty="0" err="1" smtClean="0">
                <a:solidFill>
                  <a:srgbClr val="FFFFFF"/>
                </a:solidFill>
                <a:latin typeface="A-OTF Shin Go Pr5"/>
                <a:cs typeface="A-OTF Shin Go Pr5"/>
              </a:rPr>
              <a:t>ン</a:t>
            </a:r>
            <a:r>
              <a:rPr sz="800" b="1" spc="-5" dirty="0" err="1" smtClean="0">
                <a:solidFill>
                  <a:srgbClr val="FFFFFF"/>
                </a:solidFill>
                <a:latin typeface="A-OTF Shin Go Pr5"/>
                <a:cs typeface="A-OTF Shin Go Pr5"/>
              </a:rPr>
              <a:t>トリ</a:t>
            </a:r>
            <a:r>
              <a:rPr sz="800" b="1" spc="25" dirty="0" smtClean="0">
                <a:solidFill>
                  <a:srgbClr val="FFFFFF"/>
                </a:solidFill>
                <a:latin typeface="A-OTF Shin Go Pr5"/>
                <a:cs typeface="A-OTF Shin Go Pr5"/>
              </a:rPr>
              <a:t>ー</a:t>
            </a:r>
            <a:endParaRPr sz="800" dirty="0">
              <a:latin typeface="A-OTF Shin Go Pr5"/>
              <a:cs typeface="A-OTF Shin Go Pr5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007663" y="307138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17994" y="295708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07663" y="294692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41958" y="2957502"/>
            <a:ext cx="0" cy="103504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0"/>
                </a:moveTo>
                <a:lnTo>
                  <a:pt x="0" y="103301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07664" y="2937823"/>
            <a:ext cx="599440" cy="598170"/>
          </a:xfrm>
          <a:custGeom>
            <a:avLst/>
            <a:gdLst/>
            <a:ahLst/>
            <a:cxnLst/>
            <a:rect l="l" t="t" r="r" b="b"/>
            <a:pathLst>
              <a:path w="599439" h="598170">
                <a:moveTo>
                  <a:pt x="185940" y="577849"/>
                </a:moveTo>
                <a:lnTo>
                  <a:pt x="165277" y="577849"/>
                </a:lnTo>
                <a:lnTo>
                  <a:pt x="165277" y="598169"/>
                </a:lnTo>
                <a:lnTo>
                  <a:pt x="185940" y="598169"/>
                </a:lnTo>
                <a:lnTo>
                  <a:pt x="185940" y="577849"/>
                </a:lnTo>
                <a:close/>
              </a:path>
              <a:path w="599439" h="598170">
                <a:moveTo>
                  <a:pt x="268592" y="577849"/>
                </a:moveTo>
                <a:lnTo>
                  <a:pt x="206603" y="577849"/>
                </a:lnTo>
                <a:lnTo>
                  <a:pt x="206603" y="598169"/>
                </a:lnTo>
                <a:lnTo>
                  <a:pt x="268592" y="598169"/>
                </a:lnTo>
                <a:lnTo>
                  <a:pt x="268592" y="577849"/>
                </a:lnTo>
                <a:close/>
              </a:path>
              <a:path w="599439" h="598170">
                <a:moveTo>
                  <a:pt x="351218" y="577849"/>
                </a:moveTo>
                <a:lnTo>
                  <a:pt x="330568" y="577849"/>
                </a:lnTo>
                <a:lnTo>
                  <a:pt x="330568" y="598169"/>
                </a:lnTo>
                <a:lnTo>
                  <a:pt x="351218" y="598169"/>
                </a:lnTo>
                <a:lnTo>
                  <a:pt x="351218" y="577849"/>
                </a:lnTo>
                <a:close/>
              </a:path>
              <a:path w="599439" h="598170">
                <a:moveTo>
                  <a:pt x="475183" y="577849"/>
                </a:moveTo>
                <a:lnTo>
                  <a:pt x="433857" y="577849"/>
                </a:lnTo>
                <a:lnTo>
                  <a:pt x="433857" y="598169"/>
                </a:lnTo>
                <a:lnTo>
                  <a:pt x="475183" y="598169"/>
                </a:lnTo>
                <a:lnTo>
                  <a:pt x="475183" y="577849"/>
                </a:lnTo>
                <a:close/>
              </a:path>
              <a:path w="599439" h="598170">
                <a:moveTo>
                  <a:pt x="557822" y="557529"/>
                </a:moveTo>
                <a:lnTo>
                  <a:pt x="516509" y="557529"/>
                </a:lnTo>
                <a:lnTo>
                  <a:pt x="516509" y="577849"/>
                </a:lnTo>
                <a:lnTo>
                  <a:pt x="537171" y="577849"/>
                </a:lnTo>
                <a:lnTo>
                  <a:pt x="537171" y="598169"/>
                </a:lnTo>
                <a:lnTo>
                  <a:pt x="557822" y="598169"/>
                </a:lnTo>
                <a:lnTo>
                  <a:pt x="557822" y="557529"/>
                </a:lnTo>
                <a:close/>
              </a:path>
              <a:path w="599439" h="598170">
                <a:moveTo>
                  <a:pt x="227266" y="515619"/>
                </a:moveTo>
                <a:lnTo>
                  <a:pt x="185940" y="515619"/>
                </a:lnTo>
                <a:lnTo>
                  <a:pt x="185940" y="577849"/>
                </a:lnTo>
                <a:lnTo>
                  <a:pt x="227266" y="577849"/>
                </a:lnTo>
                <a:lnTo>
                  <a:pt x="227266" y="557529"/>
                </a:lnTo>
                <a:lnTo>
                  <a:pt x="206603" y="557529"/>
                </a:lnTo>
                <a:lnTo>
                  <a:pt x="206603" y="537209"/>
                </a:lnTo>
                <a:lnTo>
                  <a:pt x="227266" y="537209"/>
                </a:lnTo>
                <a:lnTo>
                  <a:pt x="227266" y="515619"/>
                </a:lnTo>
                <a:close/>
              </a:path>
              <a:path w="599439" h="598170">
                <a:moveTo>
                  <a:pt x="330568" y="557529"/>
                </a:moveTo>
                <a:lnTo>
                  <a:pt x="247929" y="557529"/>
                </a:lnTo>
                <a:lnTo>
                  <a:pt x="247929" y="577849"/>
                </a:lnTo>
                <a:lnTo>
                  <a:pt x="330568" y="577849"/>
                </a:lnTo>
                <a:lnTo>
                  <a:pt x="330568" y="557529"/>
                </a:lnTo>
                <a:close/>
              </a:path>
              <a:path w="599439" h="598170">
                <a:moveTo>
                  <a:pt x="495846" y="557529"/>
                </a:moveTo>
                <a:lnTo>
                  <a:pt x="475183" y="557529"/>
                </a:lnTo>
                <a:lnTo>
                  <a:pt x="475183" y="577849"/>
                </a:lnTo>
                <a:lnTo>
                  <a:pt x="495846" y="577849"/>
                </a:lnTo>
                <a:lnTo>
                  <a:pt x="495846" y="557529"/>
                </a:lnTo>
                <a:close/>
              </a:path>
              <a:path w="599439" h="598170">
                <a:moveTo>
                  <a:pt x="599147" y="557529"/>
                </a:moveTo>
                <a:lnTo>
                  <a:pt x="578485" y="557529"/>
                </a:lnTo>
                <a:lnTo>
                  <a:pt x="578485" y="577849"/>
                </a:lnTo>
                <a:lnTo>
                  <a:pt x="599147" y="577849"/>
                </a:lnTo>
                <a:lnTo>
                  <a:pt x="599147" y="557529"/>
                </a:lnTo>
                <a:close/>
              </a:path>
              <a:path w="599439" h="598170">
                <a:moveTo>
                  <a:pt x="351218" y="537209"/>
                </a:moveTo>
                <a:lnTo>
                  <a:pt x="268592" y="537209"/>
                </a:lnTo>
                <a:lnTo>
                  <a:pt x="268592" y="557529"/>
                </a:lnTo>
                <a:lnTo>
                  <a:pt x="351218" y="557529"/>
                </a:lnTo>
                <a:lnTo>
                  <a:pt x="351218" y="537209"/>
                </a:lnTo>
                <a:close/>
              </a:path>
              <a:path w="599439" h="598170">
                <a:moveTo>
                  <a:pt x="454520" y="515619"/>
                </a:moveTo>
                <a:lnTo>
                  <a:pt x="433857" y="515619"/>
                </a:lnTo>
                <a:lnTo>
                  <a:pt x="433857" y="557529"/>
                </a:lnTo>
                <a:lnTo>
                  <a:pt x="578485" y="557529"/>
                </a:lnTo>
                <a:lnTo>
                  <a:pt x="578485" y="537209"/>
                </a:lnTo>
                <a:lnTo>
                  <a:pt x="454520" y="537209"/>
                </a:lnTo>
                <a:lnTo>
                  <a:pt x="454520" y="515619"/>
                </a:lnTo>
                <a:close/>
              </a:path>
              <a:path w="599439" h="598170">
                <a:moveTo>
                  <a:pt x="392544" y="515619"/>
                </a:moveTo>
                <a:lnTo>
                  <a:pt x="247929" y="515619"/>
                </a:lnTo>
                <a:lnTo>
                  <a:pt x="247929" y="537209"/>
                </a:lnTo>
                <a:lnTo>
                  <a:pt x="392544" y="537209"/>
                </a:lnTo>
                <a:lnTo>
                  <a:pt x="392544" y="515619"/>
                </a:lnTo>
                <a:close/>
              </a:path>
              <a:path w="599439" h="598170">
                <a:moveTo>
                  <a:pt x="557822" y="515619"/>
                </a:moveTo>
                <a:lnTo>
                  <a:pt x="516509" y="515619"/>
                </a:lnTo>
                <a:lnTo>
                  <a:pt x="516509" y="537209"/>
                </a:lnTo>
                <a:lnTo>
                  <a:pt x="557822" y="537209"/>
                </a:lnTo>
                <a:lnTo>
                  <a:pt x="557822" y="515619"/>
                </a:lnTo>
                <a:close/>
              </a:path>
              <a:path w="599439" h="598170">
                <a:moveTo>
                  <a:pt x="599147" y="515619"/>
                </a:moveTo>
                <a:lnTo>
                  <a:pt x="578485" y="515619"/>
                </a:lnTo>
                <a:lnTo>
                  <a:pt x="578485" y="537209"/>
                </a:lnTo>
                <a:lnTo>
                  <a:pt x="599147" y="537209"/>
                </a:lnTo>
                <a:lnTo>
                  <a:pt x="599147" y="515619"/>
                </a:lnTo>
                <a:close/>
              </a:path>
              <a:path w="599439" h="598170">
                <a:moveTo>
                  <a:pt x="227266" y="474979"/>
                </a:moveTo>
                <a:lnTo>
                  <a:pt x="206603" y="474979"/>
                </a:lnTo>
                <a:lnTo>
                  <a:pt x="206603" y="515619"/>
                </a:lnTo>
                <a:lnTo>
                  <a:pt x="247929" y="515619"/>
                </a:lnTo>
                <a:lnTo>
                  <a:pt x="247929" y="495299"/>
                </a:lnTo>
                <a:lnTo>
                  <a:pt x="227266" y="495299"/>
                </a:lnTo>
                <a:lnTo>
                  <a:pt x="227266" y="474979"/>
                </a:lnTo>
                <a:close/>
              </a:path>
              <a:path w="599439" h="598170">
                <a:moveTo>
                  <a:pt x="330568" y="495299"/>
                </a:moveTo>
                <a:lnTo>
                  <a:pt x="268592" y="495299"/>
                </a:lnTo>
                <a:lnTo>
                  <a:pt x="268592" y="515619"/>
                </a:lnTo>
                <a:lnTo>
                  <a:pt x="330568" y="515619"/>
                </a:lnTo>
                <a:lnTo>
                  <a:pt x="330568" y="495299"/>
                </a:lnTo>
                <a:close/>
              </a:path>
              <a:path w="599439" h="598170">
                <a:moveTo>
                  <a:pt x="537171" y="495299"/>
                </a:moveTo>
                <a:lnTo>
                  <a:pt x="392544" y="495299"/>
                </a:lnTo>
                <a:lnTo>
                  <a:pt x="392544" y="515619"/>
                </a:lnTo>
                <a:lnTo>
                  <a:pt x="537171" y="515619"/>
                </a:lnTo>
                <a:lnTo>
                  <a:pt x="537171" y="495299"/>
                </a:lnTo>
                <a:close/>
              </a:path>
              <a:path w="599439" h="598170">
                <a:moveTo>
                  <a:pt x="578485" y="495299"/>
                </a:moveTo>
                <a:lnTo>
                  <a:pt x="557822" y="495299"/>
                </a:lnTo>
                <a:lnTo>
                  <a:pt x="557822" y="515619"/>
                </a:lnTo>
                <a:lnTo>
                  <a:pt x="578485" y="515619"/>
                </a:lnTo>
                <a:lnTo>
                  <a:pt x="578485" y="495299"/>
                </a:lnTo>
                <a:close/>
              </a:path>
              <a:path w="599439" h="598170">
                <a:moveTo>
                  <a:pt x="268592" y="454659"/>
                </a:moveTo>
                <a:lnTo>
                  <a:pt x="185940" y="454659"/>
                </a:lnTo>
                <a:lnTo>
                  <a:pt x="185940" y="474979"/>
                </a:lnTo>
                <a:lnTo>
                  <a:pt x="247929" y="474979"/>
                </a:lnTo>
                <a:lnTo>
                  <a:pt x="247929" y="495299"/>
                </a:lnTo>
                <a:lnTo>
                  <a:pt x="268592" y="495299"/>
                </a:lnTo>
                <a:lnTo>
                  <a:pt x="268592" y="454659"/>
                </a:lnTo>
                <a:close/>
              </a:path>
              <a:path w="599439" h="598170">
                <a:moveTo>
                  <a:pt x="351218" y="454659"/>
                </a:moveTo>
                <a:lnTo>
                  <a:pt x="309905" y="454659"/>
                </a:lnTo>
                <a:lnTo>
                  <a:pt x="309905" y="474979"/>
                </a:lnTo>
                <a:lnTo>
                  <a:pt x="289255" y="474979"/>
                </a:lnTo>
                <a:lnTo>
                  <a:pt x="289255" y="495299"/>
                </a:lnTo>
                <a:lnTo>
                  <a:pt x="351218" y="495299"/>
                </a:lnTo>
                <a:lnTo>
                  <a:pt x="351218" y="454659"/>
                </a:lnTo>
                <a:close/>
              </a:path>
              <a:path w="599439" h="598170">
                <a:moveTo>
                  <a:pt x="392544" y="433069"/>
                </a:moveTo>
                <a:lnTo>
                  <a:pt x="371881" y="433069"/>
                </a:lnTo>
                <a:lnTo>
                  <a:pt x="371881" y="474979"/>
                </a:lnTo>
                <a:lnTo>
                  <a:pt x="413207" y="474979"/>
                </a:lnTo>
                <a:lnTo>
                  <a:pt x="413207" y="495299"/>
                </a:lnTo>
                <a:lnTo>
                  <a:pt x="433857" y="495299"/>
                </a:lnTo>
                <a:lnTo>
                  <a:pt x="433857" y="454659"/>
                </a:lnTo>
                <a:lnTo>
                  <a:pt x="392544" y="454659"/>
                </a:lnTo>
                <a:lnTo>
                  <a:pt x="392544" y="433069"/>
                </a:lnTo>
                <a:close/>
              </a:path>
              <a:path w="599439" h="598170">
                <a:moveTo>
                  <a:pt x="537171" y="433069"/>
                </a:moveTo>
                <a:lnTo>
                  <a:pt x="495846" y="433069"/>
                </a:lnTo>
                <a:lnTo>
                  <a:pt x="495846" y="495299"/>
                </a:lnTo>
                <a:lnTo>
                  <a:pt x="516509" y="495299"/>
                </a:lnTo>
                <a:lnTo>
                  <a:pt x="516509" y="474979"/>
                </a:lnTo>
                <a:lnTo>
                  <a:pt x="557822" y="474979"/>
                </a:lnTo>
                <a:lnTo>
                  <a:pt x="557822" y="454659"/>
                </a:lnTo>
                <a:lnTo>
                  <a:pt x="537171" y="454659"/>
                </a:lnTo>
                <a:lnTo>
                  <a:pt x="537171" y="433069"/>
                </a:lnTo>
                <a:close/>
              </a:path>
              <a:path w="599439" h="598170">
                <a:moveTo>
                  <a:pt x="185940" y="392429"/>
                </a:moveTo>
                <a:lnTo>
                  <a:pt x="165277" y="392429"/>
                </a:lnTo>
                <a:lnTo>
                  <a:pt x="165277" y="454659"/>
                </a:lnTo>
                <a:lnTo>
                  <a:pt x="185940" y="454659"/>
                </a:lnTo>
                <a:lnTo>
                  <a:pt x="185940" y="433069"/>
                </a:lnTo>
                <a:lnTo>
                  <a:pt x="206603" y="433069"/>
                </a:lnTo>
                <a:lnTo>
                  <a:pt x="206603" y="412749"/>
                </a:lnTo>
                <a:lnTo>
                  <a:pt x="185940" y="412749"/>
                </a:lnTo>
                <a:lnTo>
                  <a:pt x="185940" y="392429"/>
                </a:lnTo>
                <a:close/>
              </a:path>
              <a:path w="599439" h="598170">
                <a:moveTo>
                  <a:pt x="227266" y="433069"/>
                </a:moveTo>
                <a:lnTo>
                  <a:pt x="206603" y="433069"/>
                </a:lnTo>
                <a:lnTo>
                  <a:pt x="206603" y="454659"/>
                </a:lnTo>
                <a:lnTo>
                  <a:pt x="227266" y="454659"/>
                </a:lnTo>
                <a:lnTo>
                  <a:pt x="227266" y="433069"/>
                </a:lnTo>
                <a:close/>
              </a:path>
              <a:path w="599439" h="598170">
                <a:moveTo>
                  <a:pt x="330568" y="412749"/>
                </a:moveTo>
                <a:lnTo>
                  <a:pt x="289255" y="412749"/>
                </a:lnTo>
                <a:lnTo>
                  <a:pt x="289255" y="454659"/>
                </a:lnTo>
                <a:lnTo>
                  <a:pt x="330568" y="454659"/>
                </a:lnTo>
                <a:lnTo>
                  <a:pt x="330568" y="412749"/>
                </a:lnTo>
                <a:close/>
              </a:path>
              <a:path w="599439" h="598170">
                <a:moveTo>
                  <a:pt x="433857" y="433069"/>
                </a:moveTo>
                <a:lnTo>
                  <a:pt x="413207" y="433069"/>
                </a:lnTo>
                <a:lnTo>
                  <a:pt x="413207" y="454659"/>
                </a:lnTo>
                <a:lnTo>
                  <a:pt x="433857" y="454659"/>
                </a:lnTo>
                <a:lnTo>
                  <a:pt x="433857" y="433069"/>
                </a:lnTo>
                <a:close/>
              </a:path>
              <a:path w="599439" h="598170">
                <a:moveTo>
                  <a:pt x="82638" y="350519"/>
                </a:moveTo>
                <a:lnTo>
                  <a:pt x="61976" y="350519"/>
                </a:lnTo>
                <a:lnTo>
                  <a:pt x="61976" y="392429"/>
                </a:lnTo>
                <a:lnTo>
                  <a:pt x="20662" y="392429"/>
                </a:lnTo>
                <a:lnTo>
                  <a:pt x="20662" y="433069"/>
                </a:lnTo>
                <a:lnTo>
                  <a:pt x="103301" y="433069"/>
                </a:lnTo>
                <a:lnTo>
                  <a:pt x="103301" y="412749"/>
                </a:lnTo>
                <a:lnTo>
                  <a:pt x="82638" y="412749"/>
                </a:lnTo>
                <a:lnTo>
                  <a:pt x="82638" y="350519"/>
                </a:lnTo>
                <a:close/>
              </a:path>
              <a:path w="599439" h="598170">
                <a:moveTo>
                  <a:pt x="247929" y="392429"/>
                </a:moveTo>
                <a:lnTo>
                  <a:pt x="206603" y="392429"/>
                </a:lnTo>
                <a:lnTo>
                  <a:pt x="206603" y="412749"/>
                </a:lnTo>
                <a:lnTo>
                  <a:pt x="227266" y="412749"/>
                </a:lnTo>
                <a:lnTo>
                  <a:pt x="227266" y="433069"/>
                </a:lnTo>
                <a:lnTo>
                  <a:pt x="247929" y="433069"/>
                </a:lnTo>
                <a:lnTo>
                  <a:pt x="247929" y="392429"/>
                </a:lnTo>
                <a:close/>
              </a:path>
              <a:path w="599439" h="598170">
                <a:moveTo>
                  <a:pt x="371881" y="412749"/>
                </a:moveTo>
                <a:lnTo>
                  <a:pt x="351218" y="412749"/>
                </a:lnTo>
                <a:lnTo>
                  <a:pt x="351218" y="433069"/>
                </a:lnTo>
                <a:lnTo>
                  <a:pt x="371881" y="433069"/>
                </a:lnTo>
                <a:lnTo>
                  <a:pt x="371881" y="412749"/>
                </a:lnTo>
                <a:close/>
              </a:path>
              <a:path w="599439" h="598170">
                <a:moveTo>
                  <a:pt x="413207" y="372109"/>
                </a:moveTo>
                <a:lnTo>
                  <a:pt x="392544" y="372109"/>
                </a:lnTo>
                <a:lnTo>
                  <a:pt x="392544" y="433069"/>
                </a:lnTo>
                <a:lnTo>
                  <a:pt x="516509" y="433069"/>
                </a:lnTo>
                <a:lnTo>
                  <a:pt x="516509" y="412749"/>
                </a:lnTo>
                <a:lnTo>
                  <a:pt x="433857" y="412749"/>
                </a:lnTo>
                <a:lnTo>
                  <a:pt x="433857" y="392429"/>
                </a:lnTo>
                <a:lnTo>
                  <a:pt x="413207" y="392429"/>
                </a:lnTo>
                <a:lnTo>
                  <a:pt x="413207" y="372109"/>
                </a:lnTo>
                <a:close/>
              </a:path>
              <a:path w="599439" h="598170">
                <a:moveTo>
                  <a:pt x="599147" y="412749"/>
                </a:moveTo>
                <a:lnTo>
                  <a:pt x="537171" y="412749"/>
                </a:lnTo>
                <a:lnTo>
                  <a:pt x="537171" y="433069"/>
                </a:lnTo>
                <a:lnTo>
                  <a:pt x="599147" y="433069"/>
                </a:lnTo>
                <a:lnTo>
                  <a:pt x="599147" y="412749"/>
                </a:lnTo>
                <a:close/>
              </a:path>
              <a:path w="599439" h="598170">
                <a:moveTo>
                  <a:pt x="289255" y="392429"/>
                </a:moveTo>
                <a:lnTo>
                  <a:pt x="268592" y="392429"/>
                </a:lnTo>
                <a:lnTo>
                  <a:pt x="268592" y="412749"/>
                </a:lnTo>
                <a:lnTo>
                  <a:pt x="289255" y="412749"/>
                </a:lnTo>
                <a:lnTo>
                  <a:pt x="289255" y="392429"/>
                </a:lnTo>
                <a:close/>
              </a:path>
              <a:path w="599439" h="598170">
                <a:moveTo>
                  <a:pt x="516509" y="392429"/>
                </a:moveTo>
                <a:lnTo>
                  <a:pt x="454520" y="392429"/>
                </a:lnTo>
                <a:lnTo>
                  <a:pt x="454520" y="412749"/>
                </a:lnTo>
                <a:lnTo>
                  <a:pt x="516509" y="412749"/>
                </a:lnTo>
                <a:lnTo>
                  <a:pt x="516509" y="392429"/>
                </a:lnTo>
                <a:close/>
              </a:path>
              <a:path w="599439" h="598170">
                <a:moveTo>
                  <a:pt x="165277" y="372109"/>
                </a:moveTo>
                <a:lnTo>
                  <a:pt x="103301" y="372109"/>
                </a:lnTo>
                <a:lnTo>
                  <a:pt x="103301" y="392429"/>
                </a:lnTo>
                <a:lnTo>
                  <a:pt x="165277" y="392429"/>
                </a:lnTo>
                <a:lnTo>
                  <a:pt x="165277" y="372109"/>
                </a:lnTo>
                <a:close/>
              </a:path>
              <a:path w="599439" h="598170">
                <a:moveTo>
                  <a:pt x="206603" y="350519"/>
                </a:moveTo>
                <a:lnTo>
                  <a:pt x="185940" y="350519"/>
                </a:lnTo>
                <a:lnTo>
                  <a:pt x="185940" y="392429"/>
                </a:lnTo>
                <a:lnTo>
                  <a:pt x="206603" y="392429"/>
                </a:lnTo>
                <a:lnTo>
                  <a:pt x="206603" y="350519"/>
                </a:lnTo>
                <a:close/>
              </a:path>
              <a:path w="599439" h="598170">
                <a:moveTo>
                  <a:pt x="268592" y="267969"/>
                </a:moveTo>
                <a:lnTo>
                  <a:pt x="206603" y="267969"/>
                </a:lnTo>
                <a:lnTo>
                  <a:pt x="206603" y="288289"/>
                </a:lnTo>
                <a:lnTo>
                  <a:pt x="247929" y="288289"/>
                </a:lnTo>
                <a:lnTo>
                  <a:pt x="247929" y="309879"/>
                </a:lnTo>
                <a:lnTo>
                  <a:pt x="206603" y="309879"/>
                </a:lnTo>
                <a:lnTo>
                  <a:pt x="206603" y="350519"/>
                </a:lnTo>
                <a:lnTo>
                  <a:pt x="227266" y="350519"/>
                </a:lnTo>
                <a:lnTo>
                  <a:pt x="227266" y="392429"/>
                </a:lnTo>
                <a:lnTo>
                  <a:pt x="268592" y="392429"/>
                </a:lnTo>
                <a:lnTo>
                  <a:pt x="268592" y="372109"/>
                </a:lnTo>
                <a:lnTo>
                  <a:pt x="247929" y="372109"/>
                </a:lnTo>
                <a:lnTo>
                  <a:pt x="247929" y="330199"/>
                </a:lnTo>
                <a:lnTo>
                  <a:pt x="268592" y="330199"/>
                </a:lnTo>
                <a:lnTo>
                  <a:pt x="268592" y="267969"/>
                </a:lnTo>
                <a:close/>
              </a:path>
              <a:path w="599439" h="598170">
                <a:moveTo>
                  <a:pt x="351218" y="350519"/>
                </a:moveTo>
                <a:lnTo>
                  <a:pt x="309905" y="350519"/>
                </a:lnTo>
                <a:lnTo>
                  <a:pt x="309905" y="392429"/>
                </a:lnTo>
                <a:lnTo>
                  <a:pt x="330568" y="392429"/>
                </a:lnTo>
                <a:lnTo>
                  <a:pt x="330568" y="372109"/>
                </a:lnTo>
                <a:lnTo>
                  <a:pt x="351218" y="372109"/>
                </a:lnTo>
                <a:lnTo>
                  <a:pt x="351218" y="350519"/>
                </a:lnTo>
                <a:close/>
              </a:path>
              <a:path w="599439" h="598170">
                <a:moveTo>
                  <a:pt x="371881" y="372109"/>
                </a:moveTo>
                <a:lnTo>
                  <a:pt x="351218" y="372109"/>
                </a:lnTo>
                <a:lnTo>
                  <a:pt x="351218" y="392429"/>
                </a:lnTo>
                <a:lnTo>
                  <a:pt x="371881" y="392429"/>
                </a:lnTo>
                <a:lnTo>
                  <a:pt x="371881" y="372109"/>
                </a:lnTo>
                <a:close/>
              </a:path>
              <a:path w="599439" h="598170">
                <a:moveTo>
                  <a:pt x="537171" y="372109"/>
                </a:moveTo>
                <a:lnTo>
                  <a:pt x="495846" y="372109"/>
                </a:lnTo>
                <a:lnTo>
                  <a:pt x="495846" y="392429"/>
                </a:lnTo>
                <a:lnTo>
                  <a:pt x="537171" y="392429"/>
                </a:lnTo>
                <a:lnTo>
                  <a:pt x="537171" y="372109"/>
                </a:lnTo>
                <a:close/>
              </a:path>
              <a:path w="599439" h="598170">
                <a:moveTo>
                  <a:pt x="599147" y="350519"/>
                </a:moveTo>
                <a:lnTo>
                  <a:pt x="537171" y="350519"/>
                </a:lnTo>
                <a:lnTo>
                  <a:pt x="537171" y="372109"/>
                </a:lnTo>
                <a:lnTo>
                  <a:pt x="578485" y="372109"/>
                </a:lnTo>
                <a:lnTo>
                  <a:pt x="578485" y="392429"/>
                </a:lnTo>
                <a:lnTo>
                  <a:pt x="599147" y="392429"/>
                </a:lnTo>
                <a:lnTo>
                  <a:pt x="599147" y="350519"/>
                </a:lnTo>
                <a:close/>
              </a:path>
              <a:path w="599439" h="598170">
                <a:moveTo>
                  <a:pt x="41313" y="350519"/>
                </a:moveTo>
                <a:lnTo>
                  <a:pt x="20662" y="350519"/>
                </a:lnTo>
                <a:lnTo>
                  <a:pt x="20662" y="372109"/>
                </a:lnTo>
                <a:lnTo>
                  <a:pt x="41313" y="372109"/>
                </a:lnTo>
                <a:lnTo>
                  <a:pt x="41313" y="350519"/>
                </a:lnTo>
                <a:close/>
              </a:path>
              <a:path w="599439" h="598170">
                <a:moveTo>
                  <a:pt x="289255" y="350519"/>
                </a:moveTo>
                <a:lnTo>
                  <a:pt x="268592" y="350519"/>
                </a:lnTo>
                <a:lnTo>
                  <a:pt x="268592" y="372109"/>
                </a:lnTo>
                <a:lnTo>
                  <a:pt x="289255" y="372109"/>
                </a:lnTo>
                <a:lnTo>
                  <a:pt x="289255" y="350519"/>
                </a:lnTo>
                <a:close/>
              </a:path>
              <a:path w="599439" h="598170">
                <a:moveTo>
                  <a:pt x="433857" y="350519"/>
                </a:moveTo>
                <a:lnTo>
                  <a:pt x="371881" y="350519"/>
                </a:lnTo>
                <a:lnTo>
                  <a:pt x="371881" y="372109"/>
                </a:lnTo>
                <a:lnTo>
                  <a:pt x="433857" y="372109"/>
                </a:lnTo>
                <a:lnTo>
                  <a:pt x="433857" y="350519"/>
                </a:lnTo>
                <a:close/>
              </a:path>
              <a:path w="599439" h="598170">
                <a:moveTo>
                  <a:pt x="516509" y="350519"/>
                </a:moveTo>
                <a:lnTo>
                  <a:pt x="454520" y="350519"/>
                </a:lnTo>
                <a:lnTo>
                  <a:pt x="454520" y="372109"/>
                </a:lnTo>
                <a:lnTo>
                  <a:pt x="516509" y="372109"/>
                </a:lnTo>
                <a:lnTo>
                  <a:pt x="516509" y="350519"/>
                </a:lnTo>
                <a:close/>
              </a:path>
              <a:path w="599439" h="598170">
                <a:moveTo>
                  <a:pt x="61976" y="330199"/>
                </a:moveTo>
                <a:lnTo>
                  <a:pt x="41313" y="330199"/>
                </a:lnTo>
                <a:lnTo>
                  <a:pt x="41313" y="350519"/>
                </a:lnTo>
                <a:lnTo>
                  <a:pt x="61976" y="350519"/>
                </a:lnTo>
                <a:lnTo>
                  <a:pt x="61976" y="330199"/>
                </a:lnTo>
                <a:close/>
              </a:path>
              <a:path w="599439" h="598170">
                <a:moveTo>
                  <a:pt x="165277" y="330199"/>
                </a:moveTo>
                <a:lnTo>
                  <a:pt x="123964" y="330199"/>
                </a:lnTo>
                <a:lnTo>
                  <a:pt x="123964" y="350519"/>
                </a:lnTo>
                <a:lnTo>
                  <a:pt x="165277" y="350519"/>
                </a:lnTo>
                <a:lnTo>
                  <a:pt x="165277" y="330199"/>
                </a:lnTo>
                <a:close/>
              </a:path>
              <a:path w="599439" h="598170">
                <a:moveTo>
                  <a:pt x="371881" y="330199"/>
                </a:moveTo>
                <a:lnTo>
                  <a:pt x="351218" y="330199"/>
                </a:lnTo>
                <a:lnTo>
                  <a:pt x="351218" y="350519"/>
                </a:lnTo>
                <a:lnTo>
                  <a:pt x="371881" y="350519"/>
                </a:lnTo>
                <a:lnTo>
                  <a:pt x="371881" y="330199"/>
                </a:lnTo>
                <a:close/>
              </a:path>
              <a:path w="599439" h="598170">
                <a:moveTo>
                  <a:pt x="495846" y="309879"/>
                </a:moveTo>
                <a:lnTo>
                  <a:pt x="433857" y="309879"/>
                </a:lnTo>
                <a:lnTo>
                  <a:pt x="433857" y="350519"/>
                </a:lnTo>
                <a:lnTo>
                  <a:pt x="454520" y="350519"/>
                </a:lnTo>
                <a:lnTo>
                  <a:pt x="454520" y="330199"/>
                </a:lnTo>
                <a:lnTo>
                  <a:pt x="495846" y="330199"/>
                </a:lnTo>
                <a:lnTo>
                  <a:pt x="495846" y="309879"/>
                </a:lnTo>
                <a:close/>
              </a:path>
              <a:path w="599439" h="598170">
                <a:moveTo>
                  <a:pt x="557822" y="288289"/>
                </a:moveTo>
                <a:lnTo>
                  <a:pt x="516509" y="288289"/>
                </a:lnTo>
                <a:lnTo>
                  <a:pt x="516509" y="309879"/>
                </a:lnTo>
                <a:lnTo>
                  <a:pt x="537171" y="309879"/>
                </a:lnTo>
                <a:lnTo>
                  <a:pt x="537171" y="330199"/>
                </a:lnTo>
                <a:lnTo>
                  <a:pt x="516509" y="330199"/>
                </a:lnTo>
                <a:lnTo>
                  <a:pt x="516509" y="350519"/>
                </a:lnTo>
                <a:lnTo>
                  <a:pt x="557822" y="350519"/>
                </a:lnTo>
                <a:lnTo>
                  <a:pt x="557822" y="288289"/>
                </a:lnTo>
                <a:close/>
              </a:path>
              <a:path w="599439" h="598170">
                <a:moveTo>
                  <a:pt x="82638" y="309879"/>
                </a:moveTo>
                <a:lnTo>
                  <a:pt x="61976" y="309879"/>
                </a:lnTo>
                <a:lnTo>
                  <a:pt x="61976" y="330199"/>
                </a:lnTo>
                <a:lnTo>
                  <a:pt x="82638" y="330199"/>
                </a:lnTo>
                <a:lnTo>
                  <a:pt x="82638" y="309879"/>
                </a:lnTo>
                <a:close/>
              </a:path>
              <a:path w="599439" h="598170">
                <a:moveTo>
                  <a:pt x="123964" y="309879"/>
                </a:moveTo>
                <a:lnTo>
                  <a:pt x="103301" y="309879"/>
                </a:lnTo>
                <a:lnTo>
                  <a:pt x="103301" y="330199"/>
                </a:lnTo>
                <a:lnTo>
                  <a:pt x="123964" y="330199"/>
                </a:lnTo>
                <a:lnTo>
                  <a:pt x="123964" y="309879"/>
                </a:lnTo>
                <a:close/>
              </a:path>
              <a:path w="599439" h="598170">
                <a:moveTo>
                  <a:pt x="185940" y="309879"/>
                </a:moveTo>
                <a:lnTo>
                  <a:pt x="165277" y="309879"/>
                </a:lnTo>
                <a:lnTo>
                  <a:pt x="165277" y="330199"/>
                </a:lnTo>
                <a:lnTo>
                  <a:pt x="185940" y="330199"/>
                </a:lnTo>
                <a:lnTo>
                  <a:pt x="185940" y="309879"/>
                </a:lnTo>
                <a:close/>
              </a:path>
              <a:path w="599439" h="598170">
                <a:moveTo>
                  <a:pt x="392544" y="309879"/>
                </a:moveTo>
                <a:lnTo>
                  <a:pt x="371881" y="309879"/>
                </a:lnTo>
                <a:lnTo>
                  <a:pt x="371881" y="330199"/>
                </a:lnTo>
                <a:lnTo>
                  <a:pt x="392544" y="330199"/>
                </a:lnTo>
                <a:lnTo>
                  <a:pt x="392544" y="309879"/>
                </a:lnTo>
                <a:close/>
              </a:path>
              <a:path w="599439" h="598170">
                <a:moveTo>
                  <a:pt x="103301" y="267969"/>
                </a:moveTo>
                <a:lnTo>
                  <a:pt x="82638" y="267969"/>
                </a:lnTo>
                <a:lnTo>
                  <a:pt x="82638" y="288289"/>
                </a:lnTo>
                <a:lnTo>
                  <a:pt x="0" y="288289"/>
                </a:lnTo>
                <a:lnTo>
                  <a:pt x="0" y="309879"/>
                </a:lnTo>
                <a:lnTo>
                  <a:pt x="103301" y="309879"/>
                </a:lnTo>
                <a:lnTo>
                  <a:pt x="103301" y="267969"/>
                </a:lnTo>
                <a:close/>
              </a:path>
              <a:path w="599439" h="598170">
                <a:moveTo>
                  <a:pt x="227266" y="288289"/>
                </a:moveTo>
                <a:lnTo>
                  <a:pt x="123964" y="288289"/>
                </a:lnTo>
                <a:lnTo>
                  <a:pt x="123964" y="309879"/>
                </a:lnTo>
                <a:lnTo>
                  <a:pt x="227266" y="309879"/>
                </a:lnTo>
                <a:lnTo>
                  <a:pt x="227266" y="288289"/>
                </a:lnTo>
                <a:close/>
              </a:path>
              <a:path w="599439" h="598170">
                <a:moveTo>
                  <a:pt x="330568" y="288289"/>
                </a:moveTo>
                <a:lnTo>
                  <a:pt x="289255" y="288289"/>
                </a:lnTo>
                <a:lnTo>
                  <a:pt x="289255" y="309879"/>
                </a:lnTo>
                <a:lnTo>
                  <a:pt x="330568" y="309879"/>
                </a:lnTo>
                <a:lnTo>
                  <a:pt x="330568" y="288289"/>
                </a:lnTo>
                <a:close/>
              </a:path>
              <a:path w="599439" h="598170">
                <a:moveTo>
                  <a:pt x="475183" y="227329"/>
                </a:moveTo>
                <a:lnTo>
                  <a:pt x="392544" y="227329"/>
                </a:lnTo>
                <a:lnTo>
                  <a:pt x="392544" y="288289"/>
                </a:lnTo>
                <a:lnTo>
                  <a:pt x="413207" y="288289"/>
                </a:lnTo>
                <a:lnTo>
                  <a:pt x="413207" y="309879"/>
                </a:lnTo>
                <a:lnTo>
                  <a:pt x="433857" y="309879"/>
                </a:lnTo>
                <a:lnTo>
                  <a:pt x="433857" y="267969"/>
                </a:lnTo>
                <a:lnTo>
                  <a:pt x="413207" y="267969"/>
                </a:lnTo>
                <a:lnTo>
                  <a:pt x="413207" y="247649"/>
                </a:lnTo>
                <a:lnTo>
                  <a:pt x="475183" y="247649"/>
                </a:lnTo>
                <a:lnTo>
                  <a:pt x="475183" y="227329"/>
                </a:lnTo>
                <a:close/>
              </a:path>
              <a:path w="599439" h="598170">
                <a:moveTo>
                  <a:pt x="495846" y="247649"/>
                </a:moveTo>
                <a:lnTo>
                  <a:pt x="454520" y="247649"/>
                </a:lnTo>
                <a:lnTo>
                  <a:pt x="454520" y="309879"/>
                </a:lnTo>
                <a:lnTo>
                  <a:pt x="475183" y="309879"/>
                </a:lnTo>
                <a:lnTo>
                  <a:pt x="475183" y="288289"/>
                </a:lnTo>
                <a:lnTo>
                  <a:pt x="516509" y="288289"/>
                </a:lnTo>
                <a:lnTo>
                  <a:pt x="516509" y="267969"/>
                </a:lnTo>
                <a:lnTo>
                  <a:pt x="495846" y="267969"/>
                </a:lnTo>
                <a:lnTo>
                  <a:pt x="495846" y="247649"/>
                </a:lnTo>
                <a:close/>
              </a:path>
              <a:path w="599439" h="598170">
                <a:moveTo>
                  <a:pt x="61976" y="267969"/>
                </a:moveTo>
                <a:lnTo>
                  <a:pt x="20662" y="267969"/>
                </a:lnTo>
                <a:lnTo>
                  <a:pt x="20662" y="288289"/>
                </a:lnTo>
                <a:lnTo>
                  <a:pt x="61976" y="288289"/>
                </a:lnTo>
                <a:lnTo>
                  <a:pt x="61976" y="267969"/>
                </a:lnTo>
                <a:close/>
              </a:path>
              <a:path w="599439" h="598170">
                <a:moveTo>
                  <a:pt x="185940" y="267969"/>
                </a:moveTo>
                <a:lnTo>
                  <a:pt x="144627" y="267969"/>
                </a:lnTo>
                <a:lnTo>
                  <a:pt x="144627" y="288289"/>
                </a:lnTo>
                <a:lnTo>
                  <a:pt x="185940" y="288289"/>
                </a:lnTo>
                <a:lnTo>
                  <a:pt x="185940" y="267969"/>
                </a:lnTo>
                <a:close/>
              </a:path>
              <a:path w="599439" h="598170">
                <a:moveTo>
                  <a:pt x="351218" y="247649"/>
                </a:moveTo>
                <a:lnTo>
                  <a:pt x="330568" y="247649"/>
                </a:lnTo>
                <a:lnTo>
                  <a:pt x="330568" y="267969"/>
                </a:lnTo>
                <a:lnTo>
                  <a:pt x="309905" y="267969"/>
                </a:lnTo>
                <a:lnTo>
                  <a:pt x="309905" y="288289"/>
                </a:lnTo>
                <a:lnTo>
                  <a:pt x="351218" y="288289"/>
                </a:lnTo>
                <a:lnTo>
                  <a:pt x="351218" y="247649"/>
                </a:lnTo>
                <a:close/>
              </a:path>
              <a:path w="599439" h="598170">
                <a:moveTo>
                  <a:pt x="599147" y="247649"/>
                </a:moveTo>
                <a:lnTo>
                  <a:pt x="578485" y="247649"/>
                </a:lnTo>
                <a:lnTo>
                  <a:pt x="578485" y="267969"/>
                </a:lnTo>
                <a:lnTo>
                  <a:pt x="557822" y="267969"/>
                </a:lnTo>
                <a:lnTo>
                  <a:pt x="557822" y="288289"/>
                </a:lnTo>
                <a:lnTo>
                  <a:pt x="599147" y="288289"/>
                </a:lnTo>
                <a:lnTo>
                  <a:pt x="599147" y="247649"/>
                </a:lnTo>
                <a:close/>
              </a:path>
              <a:path w="599439" h="598170">
                <a:moveTo>
                  <a:pt x="144627" y="247649"/>
                </a:moveTo>
                <a:lnTo>
                  <a:pt x="41313" y="247649"/>
                </a:lnTo>
                <a:lnTo>
                  <a:pt x="41313" y="267969"/>
                </a:lnTo>
                <a:lnTo>
                  <a:pt x="144627" y="267969"/>
                </a:lnTo>
                <a:lnTo>
                  <a:pt x="144627" y="247649"/>
                </a:lnTo>
                <a:close/>
              </a:path>
              <a:path w="599439" h="598170">
                <a:moveTo>
                  <a:pt x="247929" y="247649"/>
                </a:moveTo>
                <a:lnTo>
                  <a:pt x="185940" y="247649"/>
                </a:lnTo>
                <a:lnTo>
                  <a:pt x="185940" y="267969"/>
                </a:lnTo>
                <a:lnTo>
                  <a:pt x="247929" y="267969"/>
                </a:lnTo>
                <a:lnTo>
                  <a:pt x="247929" y="247649"/>
                </a:lnTo>
                <a:close/>
              </a:path>
              <a:path w="599439" h="598170">
                <a:moveTo>
                  <a:pt x="20662" y="227329"/>
                </a:moveTo>
                <a:lnTo>
                  <a:pt x="0" y="227329"/>
                </a:lnTo>
                <a:lnTo>
                  <a:pt x="0" y="247649"/>
                </a:lnTo>
                <a:lnTo>
                  <a:pt x="20662" y="247649"/>
                </a:lnTo>
                <a:lnTo>
                  <a:pt x="20662" y="227329"/>
                </a:lnTo>
                <a:close/>
              </a:path>
              <a:path w="599439" h="598170">
                <a:moveTo>
                  <a:pt x="103301" y="227329"/>
                </a:moveTo>
                <a:lnTo>
                  <a:pt x="61976" y="227329"/>
                </a:lnTo>
                <a:lnTo>
                  <a:pt x="61976" y="247649"/>
                </a:lnTo>
                <a:lnTo>
                  <a:pt x="103301" y="247649"/>
                </a:lnTo>
                <a:lnTo>
                  <a:pt x="103301" y="227329"/>
                </a:lnTo>
                <a:close/>
              </a:path>
              <a:path w="599439" h="598170">
                <a:moveTo>
                  <a:pt x="185940" y="227329"/>
                </a:moveTo>
                <a:lnTo>
                  <a:pt x="144627" y="227329"/>
                </a:lnTo>
                <a:lnTo>
                  <a:pt x="144627" y="247649"/>
                </a:lnTo>
                <a:lnTo>
                  <a:pt x="185940" y="247649"/>
                </a:lnTo>
                <a:lnTo>
                  <a:pt x="185940" y="227329"/>
                </a:lnTo>
                <a:close/>
              </a:path>
              <a:path w="599439" h="598170">
                <a:moveTo>
                  <a:pt x="268592" y="205739"/>
                </a:moveTo>
                <a:lnTo>
                  <a:pt x="185940" y="205739"/>
                </a:lnTo>
                <a:lnTo>
                  <a:pt x="185940" y="227329"/>
                </a:lnTo>
                <a:lnTo>
                  <a:pt x="227266" y="227329"/>
                </a:lnTo>
                <a:lnTo>
                  <a:pt x="227266" y="247649"/>
                </a:lnTo>
                <a:lnTo>
                  <a:pt x="268592" y="247649"/>
                </a:lnTo>
                <a:lnTo>
                  <a:pt x="268592" y="205739"/>
                </a:lnTo>
                <a:close/>
              </a:path>
              <a:path w="599439" h="598170">
                <a:moveTo>
                  <a:pt x="371881" y="205739"/>
                </a:moveTo>
                <a:lnTo>
                  <a:pt x="289255" y="205739"/>
                </a:lnTo>
                <a:lnTo>
                  <a:pt x="289255" y="247649"/>
                </a:lnTo>
                <a:lnTo>
                  <a:pt x="330568" y="247649"/>
                </a:lnTo>
                <a:lnTo>
                  <a:pt x="330568" y="227329"/>
                </a:lnTo>
                <a:lnTo>
                  <a:pt x="371881" y="227329"/>
                </a:lnTo>
                <a:lnTo>
                  <a:pt x="371881" y="205739"/>
                </a:lnTo>
                <a:close/>
              </a:path>
              <a:path w="599439" h="598170">
                <a:moveTo>
                  <a:pt x="537171" y="227329"/>
                </a:moveTo>
                <a:lnTo>
                  <a:pt x="495846" y="227329"/>
                </a:lnTo>
                <a:lnTo>
                  <a:pt x="495846" y="247649"/>
                </a:lnTo>
                <a:lnTo>
                  <a:pt x="537171" y="247649"/>
                </a:lnTo>
                <a:lnTo>
                  <a:pt x="537171" y="227329"/>
                </a:lnTo>
                <a:close/>
              </a:path>
              <a:path w="599439" h="598170">
                <a:moveTo>
                  <a:pt x="41313" y="185419"/>
                </a:moveTo>
                <a:lnTo>
                  <a:pt x="20662" y="185419"/>
                </a:lnTo>
                <a:lnTo>
                  <a:pt x="20662" y="227329"/>
                </a:lnTo>
                <a:lnTo>
                  <a:pt x="61976" y="227329"/>
                </a:lnTo>
                <a:lnTo>
                  <a:pt x="61976" y="205739"/>
                </a:lnTo>
                <a:lnTo>
                  <a:pt x="41313" y="205739"/>
                </a:lnTo>
                <a:lnTo>
                  <a:pt x="41313" y="185419"/>
                </a:lnTo>
                <a:close/>
              </a:path>
              <a:path w="599439" h="598170">
                <a:moveTo>
                  <a:pt x="144627" y="205739"/>
                </a:moveTo>
                <a:lnTo>
                  <a:pt x="82638" y="205739"/>
                </a:lnTo>
                <a:lnTo>
                  <a:pt x="82638" y="227329"/>
                </a:lnTo>
                <a:lnTo>
                  <a:pt x="144627" y="227329"/>
                </a:lnTo>
                <a:lnTo>
                  <a:pt x="144627" y="205739"/>
                </a:lnTo>
                <a:close/>
              </a:path>
              <a:path w="599439" h="598170">
                <a:moveTo>
                  <a:pt x="495846" y="205739"/>
                </a:moveTo>
                <a:lnTo>
                  <a:pt x="454520" y="205739"/>
                </a:lnTo>
                <a:lnTo>
                  <a:pt x="454520" y="227329"/>
                </a:lnTo>
                <a:lnTo>
                  <a:pt x="495846" y="227329"/>
                </a:lnTo>
                <a:lnTo>
                  <a:pt x="495846" y="205739"/>
                </a:lnTo>
                <a:close/>
              </a:path>
              <a:path w="599439" h="598170">
                <a:moveTo>
                  <a:pt x="123964" y="185419"/>
                </a:moveTo>
                <a:lnTo>
                  <a:pt x="103301" y="185419"/>
                </a:lnTo>
                <a:lnTo>
                  <a:pt x="103301" y="205739"/>
                </a:lnTo>
                <a:lnTo>
                  <a:pt x="123964" y="205739"/>
                </a:lnTo>
                <a:lnTo>
                  <a:pt x="123964" y="185419"/>
                </a:lnTo>
                <a:close/>
              </a:path>
              <a:path w="599439" h="598170">
                <a:moveTo>
                  <a:pt x="185940" y="123189"/>
                </a:moveTo>
                <a:lnTo>
                  <a:pt x="165277" y="123189"/>
                </a:lnTo>
                <a:lnTo>
                  <a:pt x="165277" y="205739"/>
                </a:lnTo>
                <a:lnTo>
                  <a:pt x="413207" y="205739"/>
                </a:lnTo>
                <a:lnTo>
                  <a:pt x="413207" y="185419"/>
                </a:lnTo>
                <a:lnTo>
                  <a:pt x="185940" y="185419"/>
                </a:lnTo>
                <a:lnTo>
                  <a:pt x="185940" y="123189"/>
                </a:lnTo>
                <a:close/>
              </a:path>
              <a:path w="599439" h="598170">
                <a:moveTo>
                  <a:pt x="516509" y="185419"/>
                </a:moveTo>
                <a:lnTo>
                  <a:pt x="475183" y="185419"/>
                </a:lnTo>
                <a:lnTo>
                  <a:pt x="475183" y="205739"/>
                </a:lnTo>
                <a:lnTo>
                  <a:pt x="516509" y="205739"/>
                </a:lnTo>
                <a:lnTo>
                  <a:pt x="516509" y="185419"/>
                </a:lnTo>
                <a:close/>
              </a:path>
              <a:path w="599439" h="598170">
                <a:moveTo>
                  <a:pt x="578485" y="165099"/>
                </a:moveTo>
                <a:lnTo>
                  <a:pt x="516509" y="165099"/>
                </a:lnTo>
                <a:lnTo>
                  <a:pt x="516509" y="185419"/>
                </a:lnTo>
                <a:lnTo>
                  <a:pt x="537171" y="185419"/>
                </a:lnTo>
                <a:lnTo>
                  <a:pt x="537171" y="205739"/>
                </a:lnTo>
                <a:lnTo>
                  <a:pt x="578485" y="205739"/>
                </a:lnTo>
                <a:lnTo>
                  <a:pt x="578485" y="165099"/>
                </a:lnTo>
                <a:close/>
              </a:path>
              <a:path w="599439" h="598170">
                <a:moveTo>
                  <a:pt x="20662" y="165099"/>
                </a:moveTo>
                <a:lnTo>
                  <a:pt x="0" y="165099"/>
                </a:lnTo>
                <a:lnTo>
                  <a:pt x="0" y="185419"/>
                </a:lnTo>
                <a:lnTo>
                  <a:pt x="20662" y="185419"/>
                </a:lnTo>
                <a:lnTo>
                  <a:pt x="20662" y="165099"/>
                </a:lnTo>
                <a:close/>
              </a:path>
              <a:path w="599439" h="598170">
                <a:moveTo>
                  <a:pt x="144627" y="165099"/>
                </a:moveTo>
                <a:lnTo>
                  <a:pt x="123964" y="165099"/>
                </a:lnTo>
                <a:lnTo>
                  <a:pt x="123964" y="185419"/>
                </a:lnTo>
                <a:lnTo>
                  <a:pt x="144627" y="185419"/>
                </a:lnTo>
                <a:lnTo>
                  <a:pt x="144627" y="165099"/>
                </a:lnTo>
                <a:close/>
              </a:path>
              <a:path w="599439" h="598170">
                <a:moveTo>
                  <a:pt x="227266" y="123189"/>
                </a:moveTo>
                <a:lnTo>
                  <a:pt x="206603" y="123189"/>
                </a:lnTo>
                <a:lnTo>
                  <a:pt x="206603" y="185419"/>
                </a:lnTo>
                <a:lnTo>
                  <a:pt x="247929" y="185419"/>
                </a:lnTo>
                <a:lnTo>
                  <a:pt x="247929" y="165099"/>
                </a:lnTo>
                <a:lnTo>
                  <a:pt x="227266" y="165099"/>
                </a:lnTo>
                <a:lnTo>
                  <a:pt x="227266" y="123189"/>
                </a:lnTo>
                <a:close/>
              </a:path>
              <a:path w="599439" h="598170">
                <a:moveTo>
                  <a:pt x="268592" y="20319"/>
                </a:moveTo>
                <a:lnTo>
                  <a:pt x="206603" y="20319"/>
                </a:lnTo>
                <a:lnTo>
                  <a:pt x="206603" y="40639"/>
                </a:lnTo>
                <a:lnTo>
                  <a:pt x="227266" y="40639"/>
                </a:lnTo>
                <a:lnTo>
                  <a:pt x="227266" y="123189"/>
                </a:lnTo>
                <a:lnTo>
                  <a:pt x="289255" y="123189"/>
                </a:lnTo>
                <a:lnTo>
                  <a:pt x="289255" y="165099"/>
                </a:lnTo>
                <a:lnTo>
                  <a:pt x="268592" y="165099"/>
                </a:lnTo>
                <a:lnTo>
                  <a:pt x="268592" y="185419"/>
                </a:lnTo>
                <a:lnTo>
                  <a:pt x="309905" y="185419"/>
                </a:lnTo>
                <a:lnTo>
                  <a:pt x="309905" y="102869"/>
                </a:lnTo>
                <a:lnTo>
                  <a:pt x="247929" y="102869"/>
                </a:lnTo>
                <a:lnTo>
                  <a:pt x="247929" y="62229"/>
                </a:lnTo>
                <a:lnTo>
                  <a:pt x="268592" y="62229"/>
                </a:lnTo>
                <a:lnTo>
                  <a:pt x="268592" y="20319"/>
                </a:lnTo>
                <a:close/>
              </a:path>
              <a:path w="599439" h="598170">
                <a:moveTo>
                  <a:pt x="392544" y="165099"/>
                </a:moveTo>
                <a:lnTo>
                  <a:pt x="330568" y="165099"/>
                </a:lnTo>
                <a:lnTo>
                  <a:pt x="330568" y="185419"/>
                </a:lnTo>
                <a:lnTo>
                  <a:pt x="392544" y="185419"/>
                </a:lnTo>
                <a:lnTo>
                  <a:pt x="392544" y="165099"/>
                </a:lnTo>
                <a:close/>
              </a:path>
              <a:path w="599439" h="598170">
                <a:moveTo>
                  <a:pt x="475183" y="165099"/>
                </a:moveTo>
                <a:lnTo>
                  <a:pt x="433857" y="165099"/>
                </a:lnTo>
                <a:lnTo>
                  <a:pt x="433857" y="185419"/>
                </a:lnTo>
                <a:lnTo>
                  <a:pt x="475183" y="185419"/>
                </a:lnTo>
                <a:lnTo>
                  <a:pt x="475183" y="165099"/>
                </a:lnTo>
                <a:close/>
              </a:path>
              <a:path w="599439" h="598170">
                <a:moveTo>
                  <a:pt x="433857" y="40639"/>
                </a:moveTo>
                <a:lnTo>
                  <a:pt x="371881" y="40639"/>
                </a:lnTo>
                <a:lnTo>
                  <a:pt x="371881" y="62229"/>
                </a:lnTo>
                <a:lnTo>
                  <a:pt x="392544" y="62229"/>
                </a:lnTo>
                <a:lnTo>
                  <a:pt x="392544" y="102869"/>
                </a:lnTo>
                <a:lnTo>
                  <a:pt x="413207" y="102869"/>
                </a:lnTo>
                <a:lnTo>
                  <a:pt x="413207" y="165099"/>
                </a:lnTo>
                <a:lnTo>
                  <a:pt x="433857" y="165099"/>
                </a:lnTo>
                <a:lnTo>
                  <a:pt x="433857" y="40639"/>
                </a:lnTo>
                <a:close/>
              </a:path>
              <a:path w="599439" h="598170">
                <a:moveTo>
                  <a:pt x="268592" y="123189"/>
                </a:moveTo>
                <a:lnTo>
                  <a:pt x="247929" y="123189"/>
                </a:lnTo>
                <a:lnTo>
                  <a:pt x="247929" y="144779"/>
                </a:lnTo>
                <a:lnTo>
                  <a:pt x="268592" y="144779"/>
                </a:lnTo>
                <a:lnTo>
                  <a:pt x="268592" y="123189"/>
                </a:lnTo>
                <a:close/>
              </a:path>
              <a:path w="599439" h="598170">
                <a:moveTo>
                  <a:pt x="392544" y="102869"/>
                </a:moveTo>
                <a:lnTo>
                  <a:pt x="330568" y="102869"/>
                </a:lnTo>
                <a:lnTo>
                  <a:pt x="330568" y="144779"/>
                </a:lnTo>
                <a:lnTo>
                  <a:pt x="351218" y="144779"/>
                </a:lnTo>
                <a:lnTo>
                  <a:pt x="351218" y="123189"/>
                </a:lnTo>
                <a:lnTo>
                  <a:pt x="392544" y="123189"/>
                </a:lnTo>
                <a:lnTo>
                  <a:pt x="392544" y="102869"/>
                </a:lnTo>
                <a:close/>
              </a:path>
              <a:path w="599439" h="598170">
                <a:moveTo>
                  <a:pt x="392544" y="123189"/>
                </a:moveTo>
                <a:lnTo>
                  <a:pt x="371881" y="123189"/>
                </a:lnTo>
                <a:lnTo>
                  <a:pt x="371881" y="144779"/>
                </a:lnTo>
                <a:lnTo>
                  <a:pt x="392544" y="144779"/>
                </a:lnTo>
                <a:lnTo>
                  <a:pt x="392544" y="123189"/>
                </a:lnTo>
                <a:close/>
              </a:path>
              <a:path w="599439" h="598170">
                <a:moveTo>
                  <a:pt x="206603" y="102869"/>
                </a:moveTo>
                <a:lnTo>
                  <a:pt x="185940" y="102869"/>
                </a:lnTo>
                <a:lnTo>
                  <a:pt x="185940" y="123189"/>
                </a:lnTo>
                <a:lnTo>
                  <a:pt x="206603" y="123189"/>
                </a:lnTo>
                <a:lnTo>
                  <a:pt x="206603" y="102869"/>
                </a:lnTo>
                <a:close/>
              </a:path>
              <a:path w="599439" h="598170">
                <a:moveTo>
                  <a:pt x="289255" y="62229"/>
                </a:moveTo>
                <a:lnTo>
                  <a:pt x="268592" y="62229"/>
                </a:lnTo>
                <a:lnTo>
                  <a:pt x="268592" y="102869"/>
                </a:lnTo>
                <a:lnTo>
                  <a:pt x="289255" y="102869"/>
                </a:lnTo>
                <a:lnTo>
                  <a:pt x="289255" y="62229"/>
                </a:lnTo>
                <a:close/>
              </a:path>
              <a:path w="599439" h="598170">
                <a:moveTo>
                  <a:pt x="185940" y="20319"/>
                </a:moveTo>
                <a:lnTo>
                  <a:pt x="165277" y="20319"/>
                </a:lnTo>
                <a:lnTo>
                  <a:pt x="165277" y="82549"/>
                </a:lnTo>
                <a:lnTo>
                  <a:pt x="185940" y="82549"/>
                </a:lnTo>
                <a:lnTo>
                  <a:pt x="185940" y="62229"/>
                </a:lnTo>
                <a:lnTo>
                  <a:pt x="206603" y="62229"/>
                </a:lnTo>
                <a:lnTo>
                  <a:pt x="206603" y="40639"/>
                </a:lnTo>
                <a:lnTo>
                  <a:pt x="185940" y="40639"/>
                </a:lnTo>
                <a:lnTo>
                  <a:pt x="185940" y="20319"/>
                </a:lnTo>
                <a:close/>
              </a:path>
              <a:path w="599439" h="598170">
                <a:moveTo>
                  <a:pt x="371881" y="62229"/>
                </a:moveTo>
                <a:lnTo>
                  <a:pt x="309905" y="62229"/>
                </a:lnTo>
                <a:lnTo>
                  <a:pt x="309905" y="82549"/>
                </a:lnTo>
                <a:lnTo>
                  <a:pt x="371881" y="82549"/>
                </a:lnTo>
                <a:lnTo>
                  <a:pt x="371881" y="62229"/>
                </a:lnTo>
                <a:close/>
              </a:path>
              <a:path w="599439" h="598170">
                <a:moveTo>
                  <a:pt x="351218" y="20319"/>
                </a:moveTo>
                <a:lnTo>
                  <a:pt x="330568" y="20319"/>
                </a:lnTo>
                <a:lnTo>
                  <a:pt x="330568" y="62229"/>
                </a:lnTo>
                <a:lnTo>
                  <a:pt x="351218" y="62229"/>
                </a:lnTo>
                <a:lnTo>
                  <a:pt x="351218" y="20319"/>
                </a:lnTo>
                <a:close/>
              </a:path>
              <a:path w="599439" h="598170">
                <a:moveTo>
                  <a:pt x="206603" y="0"/>
                </a:moveTo>
                <a:lnTo>
                  <a:pt x="185940" y="0"/>
                </a:lnTo>
                <a:lnTo>
                  <a:pt x="185940" y="20319"/>
                </a:lnTo>
                <a:lnTo>
                  <a:pt x="206603" y="20319"/>
                </a:lnTo>
                <a:lnTo>
                  <a:pt x="206603" y="0"/>
                </a:lnTo>
                <a:close/>
              </a:path>
              <a:path w="599439" h="598170">
                <a:moveTo>
                  <a:pt x="247929" y="0"/>
                </a:moveTo>
                <a:lnTo>
                  <a:pt x="227266" y="0"/>
                </a:lnTo>
                <a:lnTo>
                  <a:pt x="227266" y="20319"/>
                </a:lnTo>
                <a:lnTo>
                  <a:pt x="247929" y="20319"/>
                </a:lnTo>
                <a:lnTo>
                  <a:pt x="247929" y="0"/>
                </a:lnTo>
                <a:close/>
              </a:path>
              <a:path w="599439" h="598170">
                <a:moveTo>
                  <a:pt x="371881" y="0"/>
                </a:moveTo>
                <a:lnTo>
                  <a:pt x="351218" y="0"/>
                </a:lnTo>
                <a:lnTo>
                  <a:pt x="351218" y="20319"/>
                </a:lnTo>
                <a:lnTo>
                  <a:pt x="371881" y="20319"/>
                </a:lnTo>
                <a:lnTo>
                  <a:pt x="3718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96915" y="29368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50" y="0"/>
                </a:moveTo>
                <a:lnTo>
                  <a:pt x="0" y="0"/>
                </a:lnTo>
                <a:lnTo>
                  <a:pt x="0" y="20650"/>
                </a:lnTo>
                <a:lnTo>
                  <a:pt x="20650" y="20650"/>
                </a:lnTo>
                <a:lnTo>
                  <a:pt x="206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62184" y="307138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72515" y="295708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62184" y="294692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96480" y="2957502"/>
            <a:ext cx="0" cy="103504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0"/>
                </a:moveTo>
                <a:lnTo>
                  <a:pt x="0" y="103301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86150" y="32467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662" y="0"/>
                </a:moveTo>
                <a:lnTo>
                  <a:pt x="0" y="0"/>
                </a:lnTo>
                <a:lnTo>
                  <a:pt x="0" y="20650"/>
                </a:lnTo>
                <a:lnTo>
                  <a:pt x="20662" y="20650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31627" y="33500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662" y="0"/>
                </a:moveTo>
                <a:lnTo>
                  <a:pt x="0" y="0"/>
                </a:lnTo>
                <a:lnTo>
                  <a:pt x="0" y="20650"/>
                </a:lnTo>
                <a:lnTo>
                  <a:pt x="20662" y="20650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07663" y="352590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17994" y="341161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07663" y="340145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27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41958" y="3412031"/>
            <a:ext cx="0" cy="103504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301"/>
                </a:lnTo>
              </a:path>
            </a:pathLst>
          </a:custGeom>
          <a:ln w="20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00213" y="349467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662" y="0"/>
                </a:moveTo>
                <a:lnTo>
                  <a:pt x="0" y="0"/>
                </a:lnTo>
                <a:lnTo>
                  <a:pt x="0" y="41313"/>
                </a:lnTo>
                <a:lnTo>
                  <a:pt x="20662" y="41313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48979" y="2978164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1988" y="0"/>
                </a:moveTo>
                <a:lnTo>
                  <a:pt x="0" y="0"/>
                </a:lnTo>
                <a:lnTo>
                  <a:pt x="0" y="61976"/>
                </a:lnTo>
                <a:lnTo>
                  <a:pt x="61988" y="61976"/>
                </a:lnTo>
                <a:lnTo>
                  <a:pt x="619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62188" y="33913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662" y="0"/>
                </a:moveTo>
                <a:lnTo>
                  <a:pt x="0" y="0"/>
                </a:lnTo>
                <a:lnTo>
                  <a:pt x="0" y="20650"/>
                </a:lnTo>
                <a:lnTo>
                  <a:pt x="20662" y="20650"/>
                </a:lnTo>
                <a:lnTo>
                  <a:pt x="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03512" y="2978164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1976" y="0"/>
                </a:moveTo>
                <a:lnTo>
                  <a:pt x="0" y="0"/>
                </a:lnTo>
                <a:lnTo>
                  <a:pt x="0" y="61976"/>
                </a:lnTo>
                <a:lnTo>
                  <a:pt x="61976" y="61976"/>
                </a:lnTo>
                <a:lnTo>
                  <a:pt x="619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48979" y="3432692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61988" y="0"/>
                </a:moveTo>
                <a:lnTo>
                  <a:pt x="0" y="0"/>
                </a:lnTo>
                <a:lnTo>
                  <a:pt x="0" y="61976"/>
                </a:lnTo>
                <a:lnTo>
                  <a:pt x="61988" y="61976"/>
                </a:lnTo>
                <a:lnTo>
                  <a:pt x="619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xmlns="" id="{20442108-2215-3449-8C52-CDA6A63AFCE0}"/>
              </a:ext>
            </a:extLst>
          </p:cNvPr>
          <p:cNvSpPr/>
          <p:nvPr/>
        </p:nvSpPr>
        <p:spPr>
          <a:xfrm>
            <a:off x="491575" y="6461458"/>
            <a:ext cx="258382" cy="2308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marL="73016">
              <a:spcBef>
                <a:spcPts val="525"/>
              </a:spcBef>
            </a:pPr>
            <a:endParaRPr lang="ja-JP" altLang="en-US" sz="900" dirty="0">
              <a:latin typeface="HiraKakuPKStd-W6"/>
              <a:cs typeface="HiraKakuPKStd-W6"/>
            </a:endParaRPr>
          </a:p>
        </p:txBody>
      </p:sp>
      <p:sp>
        <p:nvSpPr>
          <p:cNvPr id="124" name="object 63"/>
          <p:cNvSpPr txBox="1"/>
          <p:nvPr/>
        </p:nvSpPr>
        <p:spPr>
          <a:xfrm>
            <a:off x="3027443" y="1943271"/>
            <a:ext cx="981035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196834" algn="l"/>
              </a:tabLst>
            </a:pPr>
            <a:r>
              <a:rPr sz="3000" b="1" i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sz="3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34956" y="6474918"/>
            <a:ext cx="52942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「みんなでゴール！賞どけんポイントプラス」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6053" y="6813900"/>
            <a:ext cx="64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歩数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8,000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歩以上を達成したチームのメンバー全員にどけんポイントを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プレゼント！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チーム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人数　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名の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     どけんポイント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300pt</a:t>
            </a:r>
          </a:p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チーム人数　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名の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   どけんポイント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500pt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（チーム人数は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名以上がお得！）</a:t>
            </a:r>
            <a:endParaRPr kumimoji="1" lang="en-US" altLang="ja-JP" sz="13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695033" y="7460231"/>
            <a:ext cx="6283617" cy="0"/>
          </a:xfrm>
          <a:prstGeom prst="line">
            <a:avLst/>
          </a:prstGeom>
          <a:ln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5442878" y="9385300"/>
            <a:ext cx="175734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object 2"/>
          <p:cNvSpPr txBox="1"/>
          <p:nvPr/>
        </p:nvSpPr>
        <p:spPr>
          <a:xfrm>
            <a:off x="5363538" y="10049313"/>
            <a:ext cx="2025503" cy="40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lang="en-US" sz="7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7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KenCoMは</a:t>
            </a:r>
            <a:r>
              <a:rPr lang="ja-JP" altLang="en-US" sz="7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全国土木建築国民</a:t>
            </a:r>
            <a:r>
              <a:rPr sz="7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健康保険組合から</a:t>
            </a:r>
            <a:endParaRPr lang="en-US" sz="700" b="1" dirty="0" smtClean="0">
              <a:solidFill>
                <a:srgbClr val="5B5A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 marR="5080">
              <a:lnSpc>
                <a:spcPct val="125000"/>
              </a:lnSpc>
            </a:pPr>
            <a:r>
              <a:rPr lang="en-US" sz="7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7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業務委託を受けたDeSCヘルスケア株式会社が</a:t>
            </a:r>
            <a:endParaRPr lang="en-US" sz="700" b="1" dirty="0" smtClean="0">
              <a:solidFill>
                <a:srgbClr val="5B5A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 marR="5080">
              <a:lnSpc>
                <a:spcPct val="125000"/>
              </a:lnSpc>
            </a:pPr>
            <a:r>
              <a:rPr lang="en-US" sz="7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7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運営しております</a:t>
            </a:r>
            <a:r>
              <a:rPr sz="6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en-US" sz="6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object 3"/>
          <p:cNvSpPr/>
          <p:nvPr/>
        </p:nvSpPr>
        <p:spPr>
          <a:xfrm>
            <a:off x="5673487" y="9584059"/>
            <a:ext cx="1188000" cy="396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1"/>
          <p:cNvSpPr txBox="1"/>
          <p:nvPr/>
        </p:nvSpPr>
        <p:spPr>
          <a:xfrm>
            <a:off x="2279785" y="190542"/>
            <a:ext cx="725845" cy="137215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800" b="1" spc="-4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あ</a:t>
            </a:r>
            <a:r>
              <a:rPr sz="800" b="1" spc="-3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 </a:t>
            </a:r>
            <a:r>
              <a:rPr lang="en-US" sz="800" b="1" spc="-30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 </a:t>
            </a:r>
            <a:r>
              <a:rPr sz="800" b="1" spc="191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る</a:t>
            </a:r>
            <a:r>
              <a:rPr lang="en-US" sz="800" b="1" spc="191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 </a:t>
            </a:r>
            <a:r>
              <a:rPr sz="800" b="1" spc="-40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か</a:t>
            </a:r>
            <a:r>
              <a:rPr sz="800" b="1" spc="-25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 </a:t>
            </a:r>
            <a:r>
              <a:rPr lang="en-US" sz="800" b="1" spc="-25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 </a:t>
            </a:r>
            <a:r>
              <a:rPr sz="800" b="1" spc="-40" dirty="0" smtClean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つ</a:t>
            </a:r>
            <a:endParaRPr sz="8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06583" y="9594553"/>
            <a:ext cx="3622753" cy="459100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1263498" algn="dist"/>
            <a:r>
              <a:rPr lang="en-US" altLang="ja-JP" sz="1400" b="1" spc="7" baseline="-966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iOS</a:t>
            </a:r>
            <a:r>
              <a:rPr lang="ja-JP" altLang="en-US" sz="1400" b="1" spc="22" baseline="-966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版</a:t>
            </a:r>
            <a:r>
              <a:rPr lang="ja-JP" altLang="en-US" sz="1400" b="1" spc="209" baseline="-966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" b="1" spc="15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</a:t>
            </a:r>
            <a:r>
              <a:rPr lang="ja-JP" altLang="en-US" sz="800" b="1" spc="1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</a:t>
            </a:r>
            <a:r>
              <a:rPr lang="ja-JP" altLang="en-US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en-US" altLang="ja-JP" sz="800" b="1" spc="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iPhone5s</a:t>
            </a:r>
            <a:r>
              <a:rPr lang="ja-JP" altLang="en-US" sz="800" b="1" spc="15" dirty="0" err="1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800" b="1" spc="5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iOS</a:t>
            </a:r>
            <a:r>
              <a:rPr lang="en-US" altLang="ja-JP" sz="800" b="1" spc="5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8.0</a:t>
            </a:r>
            <a:r>
              <a:rPr lang="ja-JP" altLang="en-US" sz="800" b="1" spc="1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</a:t>
            </a:r>
            <a:endParaRPr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55559" algn="dist">
              <a:spcBef>
                <a:spcPts val="290"/>
              </a:spcBef>
            </a:pPr>
            <a:r>
              <a:rPr lang="ja-JP" altLang="en-US" sz="1600" b="1" spc="-89" baseline="-7246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spc="-89" baseline="-7246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spc="-89" baseline="-7246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Android</a:t>
            </a:r>
            <a:r>
              <a:rPr lang="ja-JP" altLang="en-US" sz="1400" b="1" spc="22" baseline="-7246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版</a:t>
            </a:r>
            <a:r>
              <a:rPr lang="ja-JP" altLang="en-US" sz="1400" b="1" spc="22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" b="1" spc="15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</a:t>
            </a:r>
            <a:r>
              <a:rPr lang="ja-JP" altLang="en-US" sz="800" b="1" spc="1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</a:t>
            </a:r>
            <a:r>
              <a:rPr lang="ja-JP" altLang="en-US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en-US" altLang="ja-JP" sz="800" b="1" spc="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Android</a:t>
            </a:r>
            <a:r>
              <a:rPr lang="en-US" altLang="ja-JP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b="1" spc="5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4.1</a:t>
            </a:r>
            <a:r>
              <a:rPr lang="en-US" altLang="ja-JP" sz="8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" b="1" spc="15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</a:t>
            </a:r>
            <a:endParaRPr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object 17"/>
          <p:cNvSpPr txBox="1"/>
          <p:nvPr/>
        </p:nvSpPr>
        <p:spPr>
          <a:xfrm>
            <a:off x="862714" y="3347446"/>
            <a:ext cx="1831595" cy="29495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281271" marR="5079" indent="-269208">
              <a:lnSpc>
                <a:spcPct val="125000"/>
              </a:lnSpc>
              <a:spcBef>
                <a:spcPts val="100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みんなで歩活に参加するには</a:t>
            </a:r>
            <a:r>
              <a:rPr lang="en-US" altLang="ja-JP" sz="7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KenCoM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1271" marR="5079" indent="-269208">
              <a:lnSpc>
                <a:spcPct val="125000"/>
              </a:lnSpc>
              <a:spcBef>
                <a:spcPts val="100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登録・ログインをしている必要があります。</a:t>
            </a:r>
            <a:endParaRPr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262546" y="7474679"/>
            <a:ext cx="50391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西日本豪雨等の災害被災者支援について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76937" y="7781644"/>
            <a:ext cx="649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被災者支援にご賛同いただける方は、チーム名の後に「＠募金」と入力のうえチームを</a:t>
            </a:r>
            <a:endParaRPr lang="en-US" altLang="ja-JP" sz="1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作成するか、「＠募金」と記載されたチームに加入してください。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チーム平均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歩数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8,000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歩以上を達成すると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メンバー全員分の「みんなでゴール！賞どけんポイントプラス」を組合が取りまとめ、</a:t>
            </a:r>
            <a:endParaRPr lang="en-US" altLang="ja-JP" sz="1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「国内義援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金」として日本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赤十字社を通じ被災者へお届けします。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sz="12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pt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＝１円に換算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　　　　　　　　</a:t>
            </a:r>
            <a:r>
              <a:rPr lang="ja-JP" altLang="en-US" sz="7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チーム名の作成例：八重洲建設土木部チーム＠募金　</a:t>
            </a:r>
            <a:r>
              <a:rPr lang="en-US" altLang="ja-JP" sz="7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7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文字数</a:t>
            </a:r>
            <a:r>
              <a:rPr lang="ja-JP" altLang="en-US" sz="7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制限</a:t>
            </a:r>
            <a:r>
              <a:rPr lang="en-US" altLang="ja-JP" sz="7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7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</a:t>
            </a:r>
            <a:r>
              <a:rPr lang="ja-JP" altLang="en-US" sz="7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以内</a:t>
            </a:r>
            <a:endParaRPr kumimoji="1" lang="en-US" altLang="ja-JP" sz="7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object 8"/>
          <p:cNvSpPr txBox="1"/>
          <p:nvPr/>
        </p:nvSpPr>
        <p:spPr>
          <a:xfrm>
            <a:off x="5912068" y="7619350"/>
            <a:ext cx="928441" cy="132082"/>
          </a:xfrm>
          <a:prstGeom prst="rect">
            <a:avLst/>
          </a:prstGeom>
        </p:spPr>
        <p:txBody>
          <a:bodyPr vert="horz" wrap="square" lIns="0" tIns="39365" rIns="0" bIns="0" rtlCol="0">
            <a:spAutoFit/>
          </a:bodyPr>
          <a:lstStyle/>
          <a:p>
            <a:pPr marL="12699" algn="ctr">
              <a:spcBef>
                <a:spcPts val="310"/>
              </a:spcBef>
            </a:pPr>
            <a:r>
              <a:rPr lang="ja-JP" altLang="en-US" sz="600" b="1" spc="-2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600" b="1" spc="-25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希望するチームのみ）</a:t>
            </a:r>
            <a:endParaRPr sz="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5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tlCol="0">
        <a:spAutoFit/>
      </a:bodyPr>
      <a:lstStyle>
        <a:defPPr marL="1263498" algn="dist">
          <a:defRPr sz="1600" b="1" spc="7" baseline="-9661" dirty="0" err="1">
            <a:solidFill>
              <a:srgbClr val="5B5A5C"/>
            </a:solidFill>
            <a:latin typeface="HiraKakuStd-W6"/>
            <a:cs typeface="HiraKakuStd-W6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307</Words>
  <Application>Microsoft Office PowerPoint</Application>
  <PresentationFormat>ユーザー設定</PresentationFormat>
  <Paragraphs>78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arukatsu_flyer_18late_</dc:title>
  <dc:creator>八森 浩二</dc:creator>
  <cp:lastModifiedBy>全国土木建築保険組合</cp:lastModifiedBy>
  <cp:revision>84</cp:revision>
  <cp:lastPrinted>2018-09-10T11:33:55Z</cp:lastPrinted>
  <dcterms:created xsi:type="dcterms:W3CDTF">2018-08-06T04:16:37Z</dcterms:created>
  <dcterms:modified xsi:type="dcterms:W3CDTF">2018-09-10T11:41:49Z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2018-08-06T00:00:00Z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2018-08-06T00:00:00Z</vt:filetime>
  </property>
</Properties>
</file>