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</p:sldIdLst>
  <p:sldSz cx="7559675" cy="1069181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6DE"/>
    <a:srgbClr val="E40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2"/>
    <p:restoredTop sz="94680"/>
  </p:normalViewPr>
  <p:slideViewPr>
    <p:cSldViewPr snapToGrid="0" snapToObjects="1">
      <p:cViewPr varScale="1">
        <p:scale>
          <a:sx n="65" d="100"/>
          <a:sy n="65" d="100"/>
        </p:scale>
        <p:origin x="3258" y="126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BB0F-0682-324E-AF10-B964F3E5EE15}" type="datetimeFigureOut">
              <a:rPr kumimoji="1" lang="ja-JP" altLang="en-US" smtClean="0"/>
              <a:t>2020/2/13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3619-632E-7C42-9012-F644AD679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3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BB0F-0682-324E-AF10-B964F3E5EE15}" type="datetimeFigureOut">
              <a:rPr kumimoji="1" lang="ja-JP" altLang="en-US" smtClean="0"/>
              <a:t>2020/2/13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3619-632E-7C42-9012-F644AD679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6009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BB0F-0682-324E-AF10-B964F3E5EE15}" type="datetimeFigureOut">
              <a:rPr kumimoji="1" lang="ja-JP" altLang="en-US" smtClean="0"/>
              <a:t>2020/2/13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3619-632E-7C42-9012-F644AD679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3011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BB0F-0682-324E-AF10-B964F3E5EE15}" type="datetimeFigureOut">
              <a:rPr kumimoji="1" lang="ja-JP" altLang="en-US" smtClean="0"/>
              <a:t>2020/2/13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3619-632E-7C42-9012-F644AD679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175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BB0F-0682-324E-AF10-B964F3E5EE15}" type="datetimeFigureOut">
              <a:rPr kumimoji="1" lang="ja-JP" altLang="en-US" smtClean="0"/>
              <a:t>2020/2/13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3619-632E-7C42-9012-F644AD679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34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BB0F-0682-324E-AF10-B964F3E5EE15}" type="datetimeFigureOut">
              <a:rPr kumimoji="1" lang="ja-JP" altLang="en-US" smtClean="0"/>
              <a:t>2020/2/13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3619-632E-7C42-9012-F644AD679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1698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BB0F-0682-324E-AF10-B964F3E5EE15}" type="datetimeFigureOut">
              <a:rPr kumimoji="1" lang="ja-JP" altLang="en-US" smtClean="0"/>
              <a:t>2020/2/13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3619-632E-7C42-9012-F644AD679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5080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BB0F-0682-324E-AF10-B964F3E5EE15}" type="datetimeFigureOut">
              <a:rPr kumimoji="1" lang="ja-JP" altLang="en-US" smtClean="0"/>
              <a:t>2020/2/13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3619-632E-7C42-9012-F644AD679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618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BB0F-0682-324E-AF10-B964F3E5EE15}" type="datetimeFigureOut">
              <a:rPr kumimoji="1" lang="ja-JP" altLang="en-US" smtClean="0"/>
              <a:t>2020/2/13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3619-632E-7C42-9012-F644AD679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4196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BB0F-0682-324E-AF10-B964F3E5EE15}" type="datetimeFigureOut">
              <a:rPr kumimoji="1" lang="ja-JP" altLang="en-US" smtClean="0"/>
              <a:t>2020/2/13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3619-632E-7C42-9012-F644AD679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936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7BB0F-0682-324E-AF10-B964F3E5EE15}" type="datetimeFigureOut">
              <a:rPr kumimoji="1" lang="ja-JP" altLang="en-US" smtClean="0"/>
              <a:t>2020/2/13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3619-632E-7C42-9012-F644AD679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0735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7BB0F-0682-324E-AF10-B964F3E5EE15}" type="datetimeFigureOut">
              <a:rPr kumimoji="1" lang="ja-JP" altLang="en-US" smtClean="0"/>
              <a:t>2020/2/13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03619-632E-7C42-9012-F644AD679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033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図 54">
            <a:extLst>
              <a:ext uri="{FF2B5EF4-FFF2-40B4-BE49-F238E27FC236}">
                <a16:creationId xmlns:a16="http://schemas.microsoft.com/office/drawing/2014/main" id="{347A6AD8-AF7F-4B9C-92CF-AA3B3E962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7565308" cy="1447898"/>
          </a:xfrm>
          <a:prstGeom prst="rect">
            <a:avLst/>
          </a:prstGeom>
        </p:spPr>
      </p:pic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D754067B-430D-9F47-B17A-CCFC668065C0}"/>
              </a:ext>
            </a:extLst>
          </p:cNvPr>
          <p:cNvGrpSpPr/>
          <p:nvPr/>
        </p:nvGrpSpPr>
        <p:grpSpPr>
          <a:xfrm>
            <a:off x="2485492" y="2072898"/>
            <a:ext cx="5829300" cy="4305300"/>
            <a:chOff x="2485492" y="2072898"/>
            <a:chExt cx="5829300" cy="4305300"/>
          </a:xfrm>
        </p:grpSpPr>
        <p:pic>
          <p:nvPicPr>
            <p:cNvPr id="105" name="図 104">
              <a:extLst>
                <a:ext uri="{FF2B5EF4-FFF2-40B4-BE49-F238E27FC236}">
                  <a16:creationId xmlns:a16="http://schemas.microsoft.com/office/drawing/2014/main" id="{E8159803-929E-9D44-9AE0-67184BFABD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323"/>
            <a:stretch/>
          </p:blipFill>
          <p:spPr>
            <a:xfrm>
              <a:off x="2536107" y="2445236"/>
              <a:ext cx="2012127" cy="876300"/>
            </a:xfrm>
            <a:prstGeom prst="rect">
              <a:avLst/>
            </a:prstGeom>
          </p:spPr>
        </p:pic>
        <p:pic>
          <p:nvPicPr>
            <p:cNvPr id="106" name="図 105">
              <a:extLst>
                <a:ext uri="{FF2B5EF4-FFF2-40B4-BE49-F238E27FC236}">
                  <a16:creationId xmlns:a16="http://schemas.microsoft.com/office/drawing/2014/main" id="{1C1BDF8D-4D89-F149-B826-57D87A2F3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85492" y="2072898"/>
              <a:ext cx="5829300" cy="4305300"/>
            </a:xfrm>
            <a:prstGeom prst="rect">
              <a:avLst/>
            </a:prstGeom>
          </p:spPr>
        </p:pic>
      </p:grpSp>
      <p:pic>
        <p:nvPicPr>
          <p:cNvPr id="108" name="図 107">
            <a:extLst>
              <a:ext uri="{FF2B5EF4-FFF2-40B4-BE49-F238E27FC236}">
                <a16:creationId xmlns:a16="http://schemas.microsoft.com/office/drawing/2014/main" id="{F8D43829-0D9A-C248-BA79-ECB306CA2A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6108" y="0"/>
            <a:ext cx="5029200" cy="1054100"/>
          </a:xfrm>
          <a:prstGeom prst="rect">
            <a:avLst/>
          </a:prstGeom>
        </p:spPr>
      </p:pic>
      <p:pic>
        <p:nvPicPr>
          <p:cNvPr id="109" name="図 108">
            <a:extLst>
              <a:ext uri="{FF2B5EF4-FFF2-40B4-BE49-F238E27FC236}">
                <a16:creationId xmlns:a16="http://schemas.microsoft.com/office/drawing/2014/main" id="{1B3D2F5B-4BEB-864D-A5C2-9DAE4E4573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8308" y="5772220"/>
            <a:ext cx="2667000" cy="939800"/>
          </a:xfrm>
          <a:prstGeom prst="rect">
            <a:avLst/>
          </a:prstGeom>
        </p:spPr>
      </p:pic>
      <p:pic>
        <p:nvPicPr>
          <p:cNvPr id="110" name="図 109">
            <a:extLst>
              <a:ext uri="{FF2B5EF4-FFF2-40B4-BE49-F238E27FC236}">
                <a16:creationId xmlns:a16="http://schemas.microsoft.com/office/drawing/2014/main" id="{930024BA-9666-394D-A4B2-9908037527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505" y="229119"/>
            <a:ext cx="2070100" cy="355600"/>
          </a:xfrm>
          <a:prstGeom prst="rect">
            <a:avLst/>
          </a:prstGeom>
        </p:spPr>
      </p:pic>
      <p:cxnSp>
        <p:nvCxnSpPr>
          <p:cNvPr id="111" name="直線コネクタ 110">
            <a:extLst>
              <a:ext uri="{FF2B5EF4-FFF2-40B4-BE49-F238E27FC236}">
                <a16:creationId xmlns:a16="http://schemas.microsoft.com/office/drawing/2014/main" id="{3D2A0BC8-D2EE-C740-974D-81E33D6D195F}"/>
              </a:ext>
            </a:extLst>
          </p:cNvPr>
          <p:cNvCxnSpPr/>
          <p:nvPr/>
        </p:nvCxnSpPr>
        <p:spPr>
          <a:xfrm>
            <a:off x="230712" y="608792"/>
            <a:ext cx="2070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2FB89DB3-01E3-9749-B251-DB3AC0D3481C}"/>
              </a:ext>
            </a:extLst>
          </p:cNvPr>
          <p:cNvSpPr txBox="1"/>
          <p:nvPr/>
        </p:nvSpPr>
        <p:spPr>
          <a:xfrm>
            <a:off x="102516" y="570553"/>
            <a:ext cx="2597178" cy="356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sz="1200" b="1" dirty="0">
                <a:ln w="3175">
                  <a:noFill/>
                  <a:prstDash val="solid"/>
                </a:ln>
                <a:solidFill>
                  <a:schemeClr val="bg1"/>
                </a:solidFill>
                <a:latin typeface="+mn-ea"/>
              </a:rPr>
              <a:t>全国土木建築国民健康保険組合</a:t>
            </a:r>
            <a:endParaRPr kumimoji="1" lang="ja-JP" altLang="en-US" sz="1200" b="1" dirty="0">
              <a:ln w="3175">
                <a:noFill/>
                <a:prstDash val="solid"/>
              </a:ln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16" name="図 115">
            <a:extLst>
              <a:ext uri="{FF2B5EF4-FFF2-40B4-BE49-F238E27FC236}">
                <a16:creationId xmlns:a16="http://schemas.microsoft.com/office/drawing/2014/main" id="{AD8AF6EE-86AD-DC42-89FF-A877A4ABB2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3287" y="439269"/>
            <a:ext cx="1574800" cy="596900"/>
          </a:xfrm>
          <a:prstGeom prst="rect">
            <a:avLst/>
          </a:prstGeom>
        </p:spPr>
      </p:pic>
      <p:pic>
        <p:nvPicPr>
          <p:cNvPr id="117" name="図 116">
            <a:extLst>
              <a:ext uri="{FF2B5EF4-FFF2-40B4-BE49-F238E27FC236}">
                <a16:creationId xmlns:a16="http://schemas.microsoft.com/office/drawing/2014/main" id="{5D7E6E13-A440-214F-8B3D-B19DDEAC3D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0972" y="3038395"/>
            <a:ext cx="1409700" cy="1409700"/>
          </a:xfrm>
          <a:prstGeom prst="rect">
            <a:avLst/>
          </a:prstGeom>
        </p:spPr>
      </p:pic>
      <p:pic>
        <p:nvPicPr>
          <p:cNvPr id="118" name="図 117">
            <a:extLst>
              <a:ext uri="{FF2B5EF4-FFF2-40B4-BE49-F238E27FC236}">
                <a16:creationId xmlns:a16="http://schemas.microsoft.com/office/drawing/2014/main" id="{5B7F7B64-0D69-EF46-A7C6-7213F49103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45607" y="2133760"/>
            <a:ext cx="1168400" cy="1168400"/>
          </a:xfrm>
          <a:prstGeom prst="rect">
            <a:avLst/>
          </a:prstGeom>
        </p:spPr>
      </p:pic>
      <p:pic>
        <p:nvPicPr>
          <p:cNvPr id="119" name="図 118">
            <a:extLst>
              <a:ext uri="{FF2B5EF4-FFF2-40B4-BE49-F238E27FC236}">
                <a16:creationId xmlns:a16="http://schemas.microsoft.com/office/drawing/2014/main" id="{B82FF4B9-C359-B341-B847-5F693CE21A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14854" y="4436836"/>
            <a:ext cx="1054100" cy="1054100"/>
          </a:xfrm>
          <a:prstGeom prst="rect">
            <a:avLst/>
          </a:prstGeom>
        </p:spPr>
      </p:pic>
      <p:pic>
        <p:nvPicPr>
          <p:cNvPr id="120" name="図 119">
            <a:extLst>
              <a:ext uri="{FF2B5EF4-FFF2-40B4-BE49-F238E27FC236}">
                <a16:creationId xmlns:a16="http://schemas.microsoft.com/office/drawing/2014/main" id="{B42C438E-7A91-3B44-8356-9D74EAA004C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74734" y="5152800"/>
            <a:ext cx="2120900" cy="1320800"/>
          </a:xfrm>
          <a:prstGeom prst="rect">
            <a:avLst/>
          </a:prstGeom>
        </p:spPr>
      </p:pic>
      <p:pic>
        <p:nvPicPr>
          <p:cNvPr id="121" name="図 120">
            <a:extLst>
              <a:ext uri="{FF2B5EF4-FFF2-40B4-BE49-F238E27FC236}">
                <a16:creationId xmlns:a16="http://schemas.microsoft.com/office/drawing/2014/main" id="{6DCC63D0-31C6-B642-A64A-1FF9BA2E75A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8561" y="1194239"/>
            <a:ext cx="1981200" cy="762000"/>
          </a:xfrm>
          <a:prstGeom prst="rect">
            <a:avLst/>
          </a:prstGeom>
        </p:spPr>
      </p:pic>
      <p:pic>
        <p:nvPicPr>
          <p:cNvPr id="122" name="図 121">
            <a:extLst>
              <a:ext uri="{FF2B5EF4-FFF2-40B4-BE49-F238E27FC236}">
                <a16:creationId xmlns:a16="http://schemas.microsoft.com/office/drawing/2014/main" id="{B7CB6D8E-3E47-AC43-A2B9-982634FE0AA8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3175" y="5993501"/>
            <a:ext cx="3746500" cy="1701800"/>
          </a:xfrm>
          <a:prstGeom prst="rect">
            <a:avLst/>
          </a:prstGeom>
        </p:spPr>
      </p:pic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89DD129C-D69C-7149-8A4F-FEFA41958596}"/>
              </a:ext>
            </a:extLst>
          </p:cNvPr>
          <p:cNvSpPr txBox="1"/>
          <p:nvPr/>
        </p:nvSpPr>
        <p:spPr>
          <a:xfrm rot="21000694">
            <a:off x="4163567" y="6412849"/>
            <a:ext cx="3566222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ja-JP" altLang="en-US" sz="3200" b="1" i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n-ea"/>
              </a:rPr>
              <a:t>チーム</a:t>
            </a:r>
            <a:r>
              <a:rPr lang="ja-JP" altLang="en-US" sz="3200" b="1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ea"/>
              </a:rPr>
              <a:t>を組んで、</a:t>
            </a:r>
          </a:p>
          <a:p>
            <a:pPr>
              <a:lnSpc>
                <a:spcPts val="3400"/>
              </a:lnSpc>
            </a:pPr>
            <a:r>
              <a:rPr lang="ja-JP" altLang="en-US" sz="3200" b="1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ea"/>
              </a:rPr>
              <a:t>歩数を</a:t>
            </a:r>
            <a:r>
              <a:rPr lang="ja-JP" altLang="en-US" sz="3200" b="1" i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n-ea"/>
              </a:rPr>
              <a:t>競う</a:t>
            </a:r>
            <a:r>
              <a:rPr lang="en-US" altLang="ja-JP" sz="3200" b="1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ea"/>
              </a:rPr>
              <a:t>!</a:t>
            </a:r>
            <a:endParaRPr kumimoji="1" lang="ja-JP" altLang="en-US" sz="3200" b="1" i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4" name="図 123">
            <a:extLst>
              <a:ext uri="{FF2B5EF4-FFF2-40B4-BE49-F238E27FC236}">
                <a16:creationId xmlns:a16="http://schemas.microsoft.com/office/drawing/2014/main" id="{1798B14C-7618-6545-A5EA-7D585C6A08B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48593" y="8206225"/>
            <a:ext cx="5295900" cy="2311400"/>
          </a:xfrm>
          <a:prstGeom prst="rect">
            <a:avLst/>
          </a:prstGeom>
        </p:spPr>
      </p:pic>
      <p:pic>
        <p:nvPicPr>
          <p:cNvPr id="125" name="図 124">
            <a:extLst>
              <a:ext uri="{FF2B5EF4-FFF2-40B4-BE49-F238E27FC236}">
                <a16:creationId xmlns:a16="http://schemas.microsoft.com/office/drawing/2014/main" id="{65557846-E6CE-8949-BE5F-FCBDF8EF30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492" y="9802813"/>
            <a:ext cx="5067300" cy="889000"/>
          </a:xfrm>
          <a:prstGeom prst="rect">
            <a:avLst/>
          </a:prstGeom>
        </p:spPr>
      </p:pic>
      <p:pic>
        <p:nvPicPr>
          <p:cNvPr id="126" name="図 125">
            <a:extLst>
              <a:ext uri="{FF2B5EF4-FFF2-40B4-BE49-F238E27FC236}">
                <a16:creationId xmlns:a16="http://schemas.microsoft.com/office/drawing/2014/main" id="{CD72DBCB-0FA5-1347-BC5A-A353E6EC661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10567" y="10153201"/>
            <a:ext cx="266700" cy="457200"/>
          </a:xfrm>
          <a:prstGeom prst="rect">
            <a:avLst/>
          </a:prstGeom>
        </p:spPr>
      </p:pic>
      <p:pic>
        <p:nvPicPr>
          <p:cNvPr id="127" name="図 126">
            <a:extLst>
              <a:ext uri="{FF2B5EF4-FFF2-40B4-BE49-F238E27FC236}">
                <a16:creationId xmlns:a16="http://schemas.microsoft.com/office/drawing/2014/main" id="{0F4AF3B9-7DEE-F24A-8D2B-4CC7BDEDAE6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98342" y="10146851"/>
            <a:ext cx="266700" cy="469900"/>
          </a:xfrm>
          <a:prstGeom prst="rect">
            <a:avLst/>
          </a:prstGeom>
        </p:spPr>
      </p:pic>
      <p:pic>
        <p:nvPicPr>
          <p:cNvPr id="128" name="図 127">
            <a:extLst>
              <a:ext uri="{FF2B5EF4-FFF2-40B4-BE49-F238E27FC236}">
                <a16:creationId xmlns:a16="http://schemas.microsoft.com/office/drawing/2014/main" id="{34715783-7E57-AA45-8768-40C1E604C5E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78466" y="9347253"/>
            <a:ext cx="1587500" cy="952500"/>
          </a:xfrm>
          <a:prstGeom prst="rect">
            <a:avLst/>
          </a:prstGeom>
        </p:spPr>
      </p:pic>
      <p:pic>
        <p:nvPicPr>
          <p:cNvPr id="129" name="図 128">
            <a:extLst>
              <a:ext uri="{FF2B5EF4-FFF2-40B4-BE49-F238E27FC236}">
                <a16:creationId xmlns:a16="http://schemas.microsoft.com/office/drawing/2014/main" id="{069EF354-85D3-E44A-9507-95D521475A4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2217" y="9571339"/>
            <a:ext cx="1676400" cy="1016000"/>
          </a:xfrm>
          <a:prstGeom prst="rect">
            <a:avLst/>
          </a:prstGeom>
        </p:spPr>
      </p:pic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C9235E72-289E-4E47-B206-630574A6BA0C}"/>
              </a:ext>
            </a:extLst>
          </p:cNvPr>
          <p:cNvSpPr txBox="1"/>
          <p:nvPr/>
        </p:nvSpPr>
        <p:spPr>
          <a:xfrm>
            <a:off x="5465042" y="10050448"/>
            <a:ext cx="1897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600" b="1" i="1" dirty="0">
                <a:ln w="3175">
                  <a:noFill/>
                  <a:prstDash val="solid"/>
                </a:ln>
                <a:solidFill>
                  <a:schemeClr val="bg1"/>
                </a:solidFill>
                <a:latin typeface="+mn-ea"/>
              </a:rPr>
              <a:t>さっそく</a:t>
            </a:r>
            <a:endParaRPr lang="en-US" altLang="ja-JP" sz="1600" b="1" i="1" dirty="0">
              <a:ln w="3175">
                <a:noFill/>
                <a:prstDash val="solid"/>
              </a:ln>
              <a:solidFill>
                <a:schemeClr val="bg1"/>
              </a:solidFill>
              <a:latin typeface="+mn-ea"/>
            </a:endParaRPr>
          </a:p>
          <a:p>
            <a:pPr algn="r"/>
            <a:r>
              <a:rPr kumimoji="1" lang="ja-JP" altLang="en-US" sz="1600" b="1" i="1" dirty="0">
                <a:ln w="3175">
                  <a:noFill/>
                  <a:prstDash val="solid"/>
                </a:ln>
                <a:solidFill>
                  <a:schemeClr val="bg1"/>
                </a:solidFill>
                <a:latin typeface="+mn-ea"/>
              </a:rPr>
              <a:t>エントリーしよう</a:t>
            </a:r>
            <a:r>
              <a:rPr kumimoji="1" lang="en-US" altLang="ja-JP" sz="1600" b="1" i="1" dirty="0">
                <a:ln w="3175">
                  <a:noFill/>
                  <a:prstDash val="solid"/>
                </a:ln>
                <a:solidFill>
                  <a:schemeClr val="bg1"/>
                </a:solidFill>
                <a:latin typeface="+mn-ea"/>
              </a:rPr>
              <a:t>!</a:t>
            </a:r>
            <a:endParaRPr kumimoji="1" lang="ja-JP" altLang="en-US" sz="1600" b="1" i="1" dirty="0">
              <a:ln w="3175">
                <a:noFill/>
                <a:prstDash val="solid"/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130CD222-88F6-1B40-BE8F-D250223FEF0B}"/>
              </a:ext>
            </a:extLst>
          </p:cNvPr>
          <p:cNvSpPr txBox="1"/>
          <p:nvPr/>
        </p:nvSpPr>
        <p:spPr>
          <a:xfrm rot="21000694">
            <a:off x="2035020" y="9613601"/>
            <a:ext cx="1732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i="1">
                <a:ln w="3175">
                  <a:noFill/>
                  <a:prstDash val="solid"/>
                </a:ln>
                <a:latin typeface="+mn-ea"/>
              </a:rPr>
              <a:t>まずは</a:t>
            </a:r>
            <a:r>
              <a:rPr lang="en" altLang="ja-JP" sz="1000" b="1" i="1" dirty="0" err="1">
                <a:ln w="3175">
                  <a:noFill/>
                  <a:prstDash val="solid"/>
                </a:ln>
                <a:latin typeface="+mn-ea"/>
              </a:rPr>
              <a:t>kencom</a:t>
            </a:r>
            <a:r>
              <a:rPr lang="ja-JP" altLang="en-US" sz="1000" b="1" i="1">
                <a:ln w="3175">
                  <a:noFill/>
                  <a:prstDash val="solid"/>
                </a:ln>
                <a:latin typeface="+mn-ea"/>
              </a:rPr>
              <a:t>に登録！</a:t>
            </a:r>
          </a:p>
          <a:p>
            <a:r>
              <a:rPr lang="ja-JP" altLang="en-US" sz="1000" b="1" i="1">
                <a:ln w="3175">
                  <a:noFill/>
                  <a:prstDash val="solid"/>
                </a:ln>
                <a:latin typeface="+mn-ea"/>
              </a:rPr>
              <a:t>アプリをダウンロード！</a:t>
            </a:r>
            <a:endParaRPr kumimoji="1" lang="ja-JP" altLang="en-US" sz="1000" b="1" i="1">
              <a:ln w="3175">
                <a:noFill/>
                <a:prstDash val="solid"/>
              </a:ln>
              <a:latin typeface="+mn-ea"/>
            </a:endParaRPr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CE6A401A-3EA6-E240-B965-835CDA4D8342}"/>
              </a:ext>
            </a:extLst>
          </p:cNvPr>
          <p:cNvSpPr txBox="1"/>
          <p:nvPr/>
        </p:nvSpPr>
        <p:spPr>
          <a:xfrm rot="21000694">
            <a:off x="133125" y="9318419"/>
            <a:ext cx="15964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600" b="1" i="1">
                <a:ln w="3175">
                  <a:noFill/>
                  <a:prstDash val="solid"/>
                </a:ln>
                <a:solidFill>
                  <a:srgbClr val="E4007F"/>
                </a:solidFill>
                <a:latin typeface="+mn-ea"/>
              </a:rPr>
              <a:t>スマホ</a:t>
            </a:r>
            <a:r>
              <a:rPr lang="ja-JP" altLang="en-US" sz="1400" b="1" i="1">
                <a:ln w="3175">
                  <a:noFill/>
                  <a:prstDash val="solid"/>
                </a:ln>
                <a:latin typeface="+mn-ea"/>
              </a:rPr>
              <a:t>や</a:t>
            </a:r>
            <a:endParaRPr lang="ja-JP" altLang="en-US" b="1" i="1">
              <a:ln w="3175">
                <a:noFill/>
                <a:prstDash val="solid"/>
              </a:ln>
              <a:latin typeface="+mn-ea"/>
            </a:endParaRPr>
          </a:p>
        </p:txBody>
      </p:sp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39EAF4F8-D909-7B4C-9931-AAD098F18842}"/>
              </a:ext>
            </a:extLst>
          </p:cNvPr>
          <p:cNvSpPr txBox="1"/>
          <p:nvPr/>
        </p:nvSpPr>
        <p:spPr>
          <a:xfrm rot="21000694">
            <a:off x="140690" y="10142726"/>
            <a:ext cx="1907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i="1">
                <a:ln w="3175">
                  <a:noFill/>
                  <a:prstDash val="solid"/>
                </a:ln>
                <a:latin typeface="+mn-ea"/>
              </a:rPr>
              <a:t>気軽に仲間と楽しめる！</a:t>
            </a:r>
            <a:endParaRPr kumimoji="1" lang="ja-JP" altLang="en-US" sz="1200" b="1" i="1">
              <a:ln w="3175">
                <a:noFill/>
                <a:prstDash val="solid"/>
              </a:ln>
              <a:latin typeface="+mn-ea"/>
            </a:endParaRPr>
          </a:p>
        </p:txBody>
      </p:sp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70CEB47E-B7B9-A047-A512-4ED646CC2268}"/>
              </a:ext>
            </a:extLst>
          </p:cNvPr>
          <p:cNvSpPr txBox="1"/>
          <p:nvPr/>
        </p:nvSpPr>
        <p:spPr>
          <a:xfrm rot="21000694">
            <a:off x="113297" y="9695692"/>
            <a:ext cx="19737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600" b="1" i="1">
                <a:ln w="3175">
                  <a:noFill/>
                  <a:prstDash val="solid"/>
                </a:ln>
                <a:solidFill>
                  <a:srgbClr val="00A0E9"/>
                </a:solidFill>
                <a:latin typeface="+mn-ea"/>
              </a:rPr>
              <a:t>パソコン</a:t>
            </a:r>
            <a:r>
              <a:rPr lang="ja-JP" altLang="en-US" sz="1400" b="1" i="1">
                <a:ln w="3175">
                  <a:noFill/>
                  <a:prstDash val="solid"/>
                </a:ln>
                <a:latin typeface="+mn-ea"/>
              </a:rPr>
              <a:t>から</a:t>
            </a:r>
            <a:endParaRPr kumimoji="1" lang="ja-JP" altLang="en-US" b="1" i="1">
              <a:ln w="3175">
                <a:noFill/>
                <a:prstDash val="solid"/>
              </a:ln>
              <a:latin typeface="+mn-ea"/>
            </a:endParaRPr>
          </a:p>
        </p:txBody>
      </p: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ED1EA2DF-13B3-824E-AD4B-529E06002159}"/>
              </a:ext>
            </a:extLst>
          </p:cNvPr>
          <p:cNvSpPr txBox="1"/>
          <p:nvPr/>
        </p:nvSpPr>
        <p:spPr>
          <a:xfrm rot="21000694">
            <a:off x="2170178" y="8921759"/>
            <a:ext cx="2337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i="1">
                <a:ln w="3175">
                  <a:noFill/>
                  <a:prstDash val="solid"/>
                </a:ln>
                <a:latin typeface="+mn-ea"/>
              </a:rPr>
              <a:t>まだ</a:t>
            </a:r>
            <a:r>
              <a:rPr lang="en" altLang="ja-JP" sz="1200" b="1" i="1" dirty="0" err="1">
                <a:ln w="3175">
                  <a:noFill/>
                  <a:prstDash val="solid"/>
                </a:ln>
                <a:latin typeface="+mn-ea"/>
              </a:rPr>
              <a:t>kencom</a:t>
            </a:r>
            <a:r>
              <a:rPr lang="ja-JP" altLang="en-US" sz="1200" b="1" i="1">
                <a:ln w="3175">
                  <a:noFill/>
                  <a:prstDash val="solid"/>
                </a:ln>
                <a:latin typeface="+mn-ea"/>
              </a:rPr>
              <a:t>に登録してない方</a:t>
            </a:r>
            <a:endParaRPr lang="ja-JP" altLang="en-US" sz="1600" b="1" i="1">
              <a:ln w="3175">
                <a:noFill/>
                <a:prstDash val="solid"/>
              </a:ln>
              <a:latin typeface="+mn-ea"/>
            </a:endParaRPr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ECFDD279-2443-C046-8D35-6956B8F9F1EC}"/>
              </a:ext>
            </a:extLst>
          </p:cNvPr>
          <p:cNvSpPr txBox="1"/>
          <p:nvPr/>
        </p:nvSpPr>
        <p:spPr>
          <a:xfrm rot="21000694">
            <a:off x="4742006" y="8458485"/>
            <a:ext cx="2477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i="1">
                <a:ln w="3175">
                  <a:noFill/>
                  <a:prstDash val="solid"/>
                </a:ln>
                <a:latin typeface="+mn-ea"/>
              </a:rPr>
              <a:t>すでに</a:t>
            </a:r>
            <a:r>
              <a:rPr lang="en" altLang="ja-JP" sz="1200" b="1" i="1" dirty="0" err="1">
                <a:ln w="3175">
                  <a:noFill/>
                  <a:prstDash val="solid"/>
                </a:ln>
                <a:latin typeface="+mn-ea"/>
              </a:rPr>
              <a:t>kencom</a:t>
            </a:r>
            <a:r>
              <a:rPr lang="ja-JP" altLang="en-US" sz="1200" b="1" i="1">
                <a:ln w="3175">
                  <a:noFill/>
                  <a:prstDash val="solid"/>
                </a:ln>
                <a:latin typeface="+mn-ea"/>
              </a:rPr>
              <a:t>に登録している方</a:t>
            </a:r>
            <a:endParaRPr lang="ja-JP" altLang="en-US" sz="1600" b="1" i="1">
              <a:ln w="3175">
                <a:noFill/>
                <a:prstDash val="solid"/>
              </a:ln>
              <a:latin typeface="+mn-ea"/>
            </a:endParaRPr>
          </a:p>
        </p:txBody>
      </p:sp>
      <p:pic>
        <p:nvPicPr>
          <p:cNvPr id="137" name="図 136">
            <a:extLst>
              <a:ext uri="{FF2B5EF4-FFF2-40B4-BE49-F238E27FC236}">
                <a16:creationId xmlns:a16="http://schemas.microsoft.com/office/drawing/2014/main" id="{57D423B3-DABC-2243-B35E-D2E22FECDD8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733746" y="9166629"/>
            <a:ext cx="812800" cy="812800"/>
          </a:xfrm>
          <a:prstGeom prst="rect">
            <a:avLst/>
          </a:prstGeom>
        </p:spPr>
      </p:pic>
      <p:pic>
        <p:nvPicPr>
          <p:cNvPr id="138" name="図 137">
            <a:extLst>
              <a:ext uri="{FF2B5EF4-FFF2-40B4-BE49-F238E27FC236}">
                <a16:creationId xmlns:a16="http://schemas.microsoft.com/office/drawing/2014/main" id="{0BD9DE71-114F-6847-978A-787249F0B73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692585" y="8872828"/>
            <a:ext cx="1587500" cy="952500"/>
          </a:xfrm>
          <a:prstGeom prst="rect">
            <a:avLst/>
          </a:prstGeom>
        </p:spPr>
      </p:pic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6FEE09AC-B8F5-2F46-AC95-B6BCC594DB6D}"/>
              </a:ext>
            </a:extLst>
          </p:cNvPr>
          <p:cNvSpPr txBox="1"/>
          <p:nvPr/>
        </p:nvSpPr>
        <p:spPr>
          <a:xfrm rot="21000694">
            <a:off x="4609515" y="9156841"/>
            <a:ext cx="188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i="1">
                <a:ln w="3175">
                  <a:noFill/>
                  <a:prstDash val="solid"/>
                </a:ln>
                <a:solidFill>
                  <a:schemeClr val="bg1"/>
                </a:solidFill>
                <a:latin typeface="+mn-ea"/>
              </a:rPr>
              <a:t>さっそく「みんなで歩活」に</a:t>
            </a:r>
          </a:p>
          <a:p>
            <a:r>
              <a:rPr lang="ja-JP" altLang="en-US" sz="900" b="1" i="1">
                <a:ln w="3175">
                  <a:noFill/>
                  <a:prstDash val="solid"/>
                </a:ln>
                <a:solidFill>
                  <a:schemeClr val="bg1"/>
                </a:solidFill>
                <a:latin typeface="+mn-ea"/>
              </a:rPr>
              <a:t>エントリーしましょう！</a:t>
            </a:r>
            <a:endParaRPr kumimoji="1" lang="ja-JP" altLang="en-US" sz="900" b="1" i="1">
              <a:ln w="3175">
                <a:noFill/>
                <a:prstDash val="solid"/>
              </a:ln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40" name="図 139">
            <a:extLst>
              <a:ext uri="{FF2B5EF4-FFF2-40B4-BE49-F238E27FC236}">
                <a16:creationId xmlns:a16="http://schemas.microsoft.com/office/drawing/2014/main" id="{E9049EA4-A2C3-3E40-9CB6-79D592D39DA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334216" y="8693882"/>
            <a:ext cx="850229" cy="850229"/>
          </a:xfrm>
          <a:prstGeom prst="rect">
            <a:avLst/>
          </a:prstGeom>
        </p:spPr>
      </p:pic>
      <p:pic>
        <p:nvPicPr>
          <p:cNvPr id="141" name="図 140">
            <a:extLst>
              <a:ext uri="{FF2B5EF4-FFF2-40B4-BE49-F238E27FC236}">
                <a16:creationId xmlns:a16="http://schemas.microsoft.com/office/drawing/2014/main" id="{6A662AE3-BF95-0C41-8AA1-9760762ADC93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998" y="1360237"/>
            <a:ext cx="4669482" cy="7402930"/>
          </a:xfrm>
          <a:prstGeom prst="rect">
            <a:avLst/>
          </a:prstGeom>
        </p:spPr>
      </p:pic>
      <p:grpSp>
        <p:nvGrpSpPr>
          <p:cNvPr id="142" name="グループ化 141">
            <a:extLst>
              <a:ext uri="{FF2B5EF4-FFF2-40B4-BE49-F238E27FC236}">
                <a16:creationId xmlns:a16="http://schemas.microsoft.com/office/drawing/2014/main" id="{D08A1383-1FFE-124D-A7D9-18A531621209}"/>
              </a:ext>
            </a:extLst>
          </p:cNvPr>
          <p:cNvGrpSpPr/>
          <p:nvPr/>
        </p:nvGrpSpPr>
        <p:grpSpPr>
          <a:xfrm>
            <a:off x="-13998" y="6809870"/>
            <a:ext cx="2120900" cy="1651000"/>
            <a:chOff x="2235" y="6826103"/>
            <a:chExt cx="2120900" cy="1651000"/>
          </a:xfrm>
        </p:grpSpPr>
        <p:pic>
          <p:nvPicPr>
            <p:cNvPr id="143" name="図 142">
              <a:extLst>
                <a:ext uri="{FF2B5EF4-FFF2-40B4-BE49-F238E27FC236}">
                  <a16:creationId xmlns:a16="http://schemas.microsoft.com/office/drawing/2014/main" id="{34A98986-2363-0F45-8A95-D35D6212F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235" y="7181198"/>
              <a:ext cx="2120900" cy="952500"/>
            </a:xfrm>
            <a:prstGeom prst="rect">
              <a:avLst/>
            </a:prstGeom>
          </p:spPr>
        </p:pic>
        <p:pic>
          <p:nvPicPr>
            <p:cNvPr id="144" name="図 143">
              <a:extLst>
                <a:ext uri="{FF2B5EF4-FFF2-40B4-BE49-F238E27FC236}">
                  <a16:creationId xmlns:a16="http://schemas.microsoft.com/office/drawing/2014/main" id="{91E77CB9-341A-FE43-96AA-ED4EC9B21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316236" y="6826103"/>
              <a:ext cx="1714500" cy="1651000"/>
            </a:xfrm>
            <a:prstGeom prst="rect">
              <a:avLst/>
            </a:prstGeom>
          </p:spPr>
        </p:pic>
      </p:grpSp>
      <p:pic>
        <p:nvPicPr>
          <p:cNvPr id="145" name="図 144">
            <a:extLst>
              <a:ext uri="{FF2B5EF4-FFF2-40B4-BE49-F238E27FC236}">
                <a16:creationId xmlns:a16="http://schemas.microsoft.com/office/drawing/2014/main" id="{4979A357-0E63-8A4B-B9BA-2BD52398BC3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295277" y="980552"/>
            <a:ext cx="5092700" cy="1231900"/>
          </a:xfrm>
          <a:prstGeom prst="rect">
            <a:avLst/>
          </a:prstGeom>
        </p:spPr>
      </p:pic>
      <p:grpSp>
        <p:nvGrpSpPr>
          <p:cNvPr id="146" name="グループ化 145">
            <a:extLst>
              <a:ext uri="{FF2B5EF4-FFF2-40B4-BE49-F238E27FC236}">
                <a16:creationId xmlns:a16="http://schemas.microsoft.com/office/drawing/2014/main" id="{3696553E-1667-A14A-9DBD-1DDD1B88FEEC}"/>
              </a:ext>
            </a:extLst>
          </p:cNvPr>
          <p:cNvGrpSpPr/>
          <p:nvPr/>
        </p:nvGrpSpPr>
        <p:grpSpPr>
          <a:xfrm>
            <a:off x="0" y="7139364"/>
            <a:ext cx="7559675" cy="2121149"/>
            <a:chOff x="0" y="6424989"/>
            <a:chExt cx="7559675" cy="2121149"/>
          </a:xfrm>
        </p:grpSpPr>
        <p:pic>
          <p:nvPicPr>
            <p:cNvPr id="147" name="図 146">
              <a:extLst>
                <a:ext uri="{FF2B5EF4-FFF2-40B4-BE49-F238E27FC236}">
                  <a16:creationId xmlns:a16="http://schemas.microsoft.com/office/drawing/2014/main" id="{19496C98-E3E3-6749-8269-E0C1F75ED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424989"/>
              <a:ext cx="7559675" cy="2121149"/>
            </a:xfrm>
            <a:prstGeom prst="rect">
              <a:avLst/>
            </a:prstGeom>
          </p:spPr>
        </p:pic>
        <p:sp>
          <p:nvSpPr>
            <p:cNvPr id="148" name="テキスト ボックス 147">
              <a:extLst>
                <a:ext uri="{FF2B5EF4-FFF2-40B4-BE49-F238E27FC236}">
                  <a16:creationId xmlns:a16="http://schemas.microsoft.com/office/drawing/2014/main" id="{D41B5BF0-3320-C449-873F-213B5D227EB8}"/>
                </a:ext>
              </a:extLst>
            </p:cNvPr>
            <p:cNvSpPr txBox="1"/>
            <p:nvPr/>
          </p:nvSpPr>
          <p:spPr>
            <a:xfrm rot="21000694">
              <a:off x="91655" y="7655072"/>
              <a:ext cx="2416949" cy="528350"/>
            </a:xfrm>
            <a:prstGeom prst="rect">
              <a:avLst/>
            </a:prstGeom>
            <a:noFill/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ja-JP" altLang="en-US" sz="2300" b="1" i="1" dirty="0">
                  <a:ln w="3175">
                    <a:noFill/>
                    <a:prstDash val="solid"/>
                  </a:ln>
                  <a:latin typeface="+mn-ea"/>
                </a:rPr>
                <a:t>エントリー期間</a:t>
              </a:r>
              <a:endParaRPr kumimoji="1" lang="ja-JP" altLang="en-US" sz="2300" b="1" i="1" dirty="0">
                <a:ln w="3175">
                  <a:noFill/>
                  <a:prstDash val="solid"/>
                </a:ln>
                <a:latin typeface="+mn-ea"/>
              </a:endParaRPr>
            </a:p>
          </p:txBody>
        </p:sp>
        <p:sp>
          <p:nvSpPr>
            <p:cNvPr id="149" name="テキスト ボックス 148">
              <a:extLst>
                <a:ext uri="{FF2B5EF4-FFF2-40B4-BE49-F238E27FC236}">
                  <a16:creationId xmlns:a16="http://schemas.microsoft.com/office/drawing/2014/main" id="{53A6BE0F-E91E-C24C-9277-BEF54C8E1A02}"/>
                </a:ext>
              </a:extLst>
            </p:cNvPr>
            <p:cNvSpPr txBox="1"/>
            <p:nvPr/>
          </p:nvSpPr>
          <p:spPr>
            <a:xfrm rot="21000694">
              <a:off x="2151747" y="7344061"/>
              <a:ext cx="2845347" cy="567976"/>
            </a:xfrm>
            <a:prstGeom prst="rect">
              <a:avLst/>
            </a:prstGeom>
            <a:noFill/>
            <a:ln>
              <a:noFill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en-US" altLang="ja-JP" sz="4400" b="1" i="1" dirty="0">
                  <a:ln w="1651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 Black" panose="020B0A04020102020204" pitchFamily="34" charset="0"/>
                  <a:ea typeface="Meiryo UI" panose="020B0604030504040204" pitchFamily="50" charset="-128"/>
                </a:rPr>
                <a:t>4.1-</a:t>
              </a:r>
              <a:r>
                <a:rPr lang="en-US" altLang="ja-JP" sz="2000" b="1" i="1" dirty="0">
                  <a:ln w="1651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 Black" panose="020B0A04020102020204" pitchFamily="34" charset="0"/>
                  <a:ea typeface="Meiryo UI" panose="020B0604030504040204" pitchFamily="50" charset="-128"/>
                </a:rPr>
                <a:t> </a:t>
              </a:r>
              <a:r>
                <a:rPr lang="en-US" altLang="ja-JP" sz="4400" b="1" i="1" dirty="0">
                  <a:ln w="1651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Arial Black" panose="020B0A04020102020204" pitchFamily="34" charset="0"/>
                  <a:ea typeface="Meiryo UI" panose="020B0604030504040204" pitchFamily="50" charset="-128"/>
                </a:rPr>
                <a:t>4.30</a:t>
              </a:r>
              <a:endParaRPr kumimoji="1" lang="ja-JP" altLang="en-US" sz="4400" b="1" i="1" dirty="0">
                <a:ln w="1651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ea typeface="Meiryo UI" panose="020B0604030504040204" pitchFamily="50" charset="-128"/>
              </a:endParaRPr>
            </a:p>
          </p:txBody>
        </p:sp>
        <p:sp>
          <p:nvSpPr>
            <p:cNvPr id="150" name="テキスト ボックス 149">
              <a:extLst>
                <a:ext uri="{FF2B5EF4-FFF2-40B4-BE49-F238E27FC236}">
                  <a16:creationId xmlns:a16="http://schemas.microsoft.com/office/drawing/2014/main" id="{3190326B-715B-4E41-B348-5CA439D2E582}"/>
                </a:ext>
              </a:extLst>
            </p:cNvPr>
            <p:cNvSpPr txBox="1"/>
            <p:nvPr/>
          </p:nvSpPr>
          <p:spPr>
            <a:xfrm rot="21000694">
              <a:off x="4895340" y="6950602"/>
              <a:ext cx="90448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100" b="1" i="1" dirty="0">
                  <a:ln w="3175">
                    <a:noFill/>
                    <a:prstDash val="solid"/>
                  </a:ln>
                  <a:latin typeface="+mn-ea"/>
                </a:rPr>
                <a:t>イベント</a:t>
              </a:r>
              <a:endParaRPr lang="en-US" altLang="ja-JP" sz="1100" b="1" i="1" dirty="0">
                <a:ln w="3175">
                  <a:noFill/>
                  <a:prstDash val="solid"/>
                </a:ln>
                <a:latin typeface="+mn-ea"/>
              </a:endParaRPr>
            </a:p>
            <a:p>
              <a:r>
                <a:rPr lang="ja-JP" altLang="en-US" sz="1100" b="1" i="1" dirty="0">
                  <a:ln w="3175">
                    <a:noFill/>
                    <a:prstDash val="solid"/>
                  </a:ln>
                  <a:latin typeface="+mn-ea"/>
                </a:rPr>
                <a:t>期間</a:t>
              </a:r>
              <a:endParaRPr kumimoji="1" lang="ja-JP" altLang="en-US" sz="1100" b="1" i="1" dirty="0">
                <a:ln w="3175">
                  <a:noFill/>
                  <a:prstDash val="solid"/>
                </a:ln>
                <a:latin typeface="+mn-ea"/>
              </a:endParaRPr>
            </a:p>
          </p:txBody>
        </p:sp>
        <p:sp>
          <p:nvSpPr>
            <p:cNvPr id="151" name="テキスト ボックス 150">
              <a:extLst>
                <a:ext uri="{FF2B5EF4-FFF2-40B4-BE49-F238E27FC236}">
                  <a16:creationId xmlns:a16="http://schemas.microsoft.com/office/drawing/2014/main" id="{6491AD90-94C5-714F-A072-3B7539FF17B5}"/>
                </a:ext>
              </a:extLst>
            </p:cNvPr>
            <p:cNvSpPr txBox="1"/>
            <p:nvPr/>
          </p:nvSpPr>
          <p:spPr>
            <a:xfrm rot="21000694">
              <a:off x="5401019" y="6675450"/>
              <a:ext cx="2126673" cy="584775"/>
            </a:xfrm>
            <a:prstGeom prst="rect">
              <a:avLst/>
            </a:prstGeom>
            <a:noFill/>
            <a:ln>
              <a:noFill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ja-JP" sz="3200" b="1" i="1" dirty="0">
                  <a:ln w="3175">
                    <a:solidFill>
                      <a:schemeClr val="tx1"/>
                    </a:solidFill>
                    <a:prstDash val="solid"/>
                  </a:ln>
                  <a:latin typeface="Arial Black" panose="020B0A04020102020204" pitchFamily="34" charset="0"/>
                  <a:ea typeface="Hiragino Kaku Gothic Pro W6" panose="020B0300000000000000" pitchFamily="34" charset="-128"/>
                </a:rPr>
                <a:t>5.1-</a:t>
              </a:r>
              <a:r>
                <a:rPr lang="en-US" altLang="ja-JP" sz="1400" b="1" i="1" dirty="0">
                  <a:ln w="3175">
                    <a:solidFill>
                      <a:schemeClr val="tx1"/>
                    </a:solidFill>
                    <a:prstDash val="solid"/>
                  </a:ln>
                  <a:latin typeface="Arial Black" panose="020B0A04020102020204" pitchFamily="34" charset="0"/>
                  <a:ea typeface="Hiragino Kaku Gothic Pro W6" panose="020B0300000000000000" pitchFamily="34" charset="-128"/>
                </a:rPr>
                <a:t> </a:t>
              </a:r>
              <a:r>
                <a:rPr lang="en-US" altLang="ja-JP" sz="3200" b="1" i="1" dirty="0">
                  <a:ln w="3175">
                    <a:solidFill>
                      <a:schemeClr val="tx1"/>
                    </a:solidFill>
                    <a:prstDash val="solid"/>
                  </a:ln>
                  <a:latin typeface="Arial Black" panose="020B0A04020102020204" pitchFamily="34" charset="0"/>
                  <a:ea typeface="Hiragino Kaku Gothic Pro W6" panose="020B0300000000000000" pitchFamily="34" charset="-128"/>
                </a:rPr>
                <a:t>5.31</a:t>
              </a:r>
              <a:endParaRPr kumimoji="1" lang="ja-JP" altLang="en-US" sz="3200" b="1" i="1" dirty="0">
                <a:ln w="3175">
                  <a:solidFill>
                    <a:schemeClr val="tx1"/>
                  </a:solidFill>
                  <a:prstDash val="solid"/>
                </a:ln>
                <a:latin typeface="Arial Black" panose="020B0A04020102020204" pitchFamily="34" charset="0"/>
                <a:ea typeface="Hiragino Kaku Gothic Pro W6" panose="020B0300000000000000" pitchFamily="34" charset="-128"/>
              </a:endParaRPr>
            </a:p>
          </p:txBody>
        </p:sp>
        <p:cxnSp>
          <p:nvCxnSpPr>
            <p:cNvPr id="152" name="直線コネクタ 151">
              <a:extLst>
                <a:ext uri="{FF2B5EF4-FFF2-40B4-BE49-F238E27FC236}">
                  <a16:creationId xmlns:a16="http://schemas.microsoft.com/office/drawing/2014/main" id="{A4065C3A-4D3E-4143-83EF-0E817DC21E26}"/>
                </a:ext>
              </a:extLst>
            </p:cNvPr>
            <p:cNvCxnSpPr/>
            <p:nvPr/>
          </p:nvCxnSpPr>
          <p:spPr>
            <a:xfrm>
              <a:off x="4875547" y="7032780"/>
              <a:ext cx="0" cy="5204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テキスト ボックス 152">
              <a:extLst>
                <a:ext uri="{FF2B5EF4-FFF2-40B4-BE49-F238E27FC236}">
                  <a16:creationId xmlns:a16="http://schemas.microsoft.com/office/drawing/2014/main" id="{326F7F77-4B15-DC4A-9542-9D5F4BAEB4CD}"/>
                </a:ext>
              </a:extLst>
            </p:cNvPr>
            <p:cNvSpPr txBox="1"/>
            <p:nvPr/>
          </p:nvSpPr>
          <p:spPr>
            <a:xfrm rot="21000694">
              <a:off x="4890691" y="7188523"/>
              <a:ext cx="2555986" cy="18466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600" b="1" i="1" dirty="0">
                  <a:ln w="3175">
                    <a:noFill/>
                    <a:prstDash val="solid"/>
                  </a:ln>
                  <a:latin typeface="+mn-ea"/>
                </a:rPr>
                <a:t>※</a:t>
              </a:r>
              <a:r>
                <a:rPr lang="ja-JP" altLang="en-US" sz="600" b="1" i="1" dirty="0">
                  <a:ln w="3175">
                    <a:noFill/>
                    <a:prstDash val="solid"/>
                  </a:ln>
                  <a:latin typeface="+mn-ea"/>
                </a:rPr>
                <a:t>エントリー期間中にチームを組まないとイベントに参加できません</a:t>
              </a:r>
              <a:endParaRPr kumimoji="1" lang="ja-JP" altLang="en-US" sz="600" b="1" i="1" dirty="0">
                <a:ln w="3175">
                  <a:noFill/>
                  <a:prstDash val="solid"/>
                </a:ln>
                <a:latin typeface="+mn-ea"/>
              </a:endParaRPr>
            </a:p>
          </p:txBody>
        </p: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A5CAF164-4A86-514F-84F0-8D987E7F7DEE}"/>
              </a:ext>
            </a:extLst>
          </p:cNvPr>
          <p:cNvGrpSpPr/>
          <p:nvPr/>
        </p:nvGrpSpPr>
        <p:grpSpPr>
          <a:xfrm>
            <a:off x="2780580" y="112747"/>
            <a:ext cx="3774784" cy="608388"/>
            <a:chOff x="2780580" y="112747"/>
            <a:chExt cx="3774784" cy="608388"/>
          </a:xfrm>
        </p:grpSpPr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73F7A48E-CAEF-CA4F-A394-27E2DAC9773D}"/>
                </a:ext>
              </a:extLst>
            </p:cNvPr>
            <p:cNvSpPr txBox="1"/>
            <p:nvPr/>
          </p:nvSpPr>
          <p:spPr>
            <a:xfrm rot="21000000">
              <a:off x="2780580" y="136360"/>
              <a:ext cx="3774784" cy="584775"/>
            </a:xfrm>
            <a:prstGeom prst="rect">
              <a:avLst/>
            </a:prstGeom>
            <a:noFill/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 i="1" dirty="0">
                  <a:ln w="635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歩くだけで社会貢献！</a:t>
              </a:r>
              <a:endParaRPr kumimoji="1" lang="en-US" altLang="ja-JP" sz="1600" b="1" i="1" dirty="0">
                <a:ln w="63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r>
                <a:rPr lang="ja-JP" altLang="en-US" sz="1600" b="1" i="1" dirty="0">
                  <a:ln w="635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チーム名の後に「＠募金」をプラス！</a:t>
              </a:r>
              <a:endParaRPr kumimoji="1" lang="ja-JP" altLang="en-US" sz="1600" b="1" i="1" dirty="0">
                <a:ln w="63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89775547-1AF3-7841-A7D0-8612EA4B5CAA}"/>
                </a:ext>
              </a:extLst>
            </p:cNvPr>
            <p:cNvSpPr txBox="1"/>
            <p:nvPr/>
          </p:nvSpPr>
          <p:spPr>
            <a:xfrm rot="21000000">
              <a:off x="4528277" y="112747"/>
              <a:ext cx="1020893" cy="469359"/>
            </a:xfrm>
            <a:prstGeom prst="rect">
              <a:avLst/>
            </a:prstGeom>
            <a:noFill/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endParaRPr kumimoji="1" lang="ja-JP" altLang="en-US" sz="2450" b="1" i="1" dirty="0">
                <a:ln w="635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9644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</TotalTime>
  <Words>102</Words>
  <Application>Microsoft Office PowerPoint</Application>
  <PresentationFormat>ユーザー設定</PresentationFormat>
  <Paragraphs>22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Hiragino Kaku Gothic Pro W6</vt:lpstr>
      <vt:lpstr>游ゴシック</vt:lpstr>
      <vt:lpstr>Arial</vt:lpstr>
      <vt:lpstr>Arial Black</vt:lpstr>
      <vt:lpstr>Calibri</vt:lpstr>
      <vt:lpstr>Calibri Light</vt:lpstr>
      <vt:lpstr>Office テーマ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>Microsoft Office User</dc:creator>
  <cp:keywords/>
  <dc:description/>
  <cp:lastModifiedBy>伏嶋　亮祐</cp:lastModifiedBy>
  <cp:revision>19</cp:revision>
  <cp:lastPrinted>2020-02-06T04:52:45Z</cp:lastPrinted>
  <dcterms:created xsi:type="dcterms:W3CDTF">2020-02-05T04:04:33Z</dcterms:created>
  <dcterms:modified xsi:type="dcterms:W3CDTF">2020-02-13T05:19:58Z</dcterms:modified>
  <cp:category/>
</cp:coreProperties>
</file>