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sldIdLst>
    <p:sldId id="285" r:id="rId2"/>
  </p:sldIdLst>
  <p:sldSz cx="15119350" cy="21383625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4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9C9402"/>
    <a:srgbClr val="797200"/>
    <a:srgbClr val="FFFFFF"/>
    <a:srgbClr val="EBEBEB"/>
    <a:srgbClr val="060606"/>
    <a:srgbClr val="E4007F"/>
    <a:srgbClr val="FFF100"/>
    <a:srgbClr val="048FC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80"/>
  </p:normalViewPr>
  <p:slideViewPr>
    <p:cSldViewPr snapToGrid="0" snapToObjects="1">
      <p:cViewPr varScale="1">
        <p:scale>
          <a:sx n="33" d="100"/>
          <a:sy n="33" d="100"/>
        </p:scale>
        <p:origin x="3312" y="90"/>
      </p:cViewPr>
      <p:guideLst>
        <p:guide orient="horz" pos="6734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8834" cy="498720"/>
          </a:xfrm>
          <a:prstGeom prst="rect">
            <a:avLst/>
          </a:prstGeom>
        </p:spPr>
        <p:txBody>
          <a:bodyPr vert="horz" lIns="91803" tIns="45902" rIns="91803" bIns="4590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185" y="0"/>
            <a:ext cx="2948834" cy="498720"/>
          </a:xfrm>
          <a:prstGeom prst="rect">
            <a:avLst/>
          </a:prstGeom>
        </p:spPr>
        <p:txBody>
          <a:bodyPr vert="horz" lIns="91803" tIns="45902" rIns="91803" bIns="45902" rtlCol="0"/>
          <a:lstStyle>
            <a:lvl1pPr algn="r">
              <a:defRPr sz="1200"/>
            </a:lvl1pPr>
          </a:lstStyle>
          <a:p>
            <a:fld id="{E95DEC72-BE93-43BD-B9BE-C60597C05526}" type="datetimeFigureOut">
              <a:rPr kumimoji="1" lang="ja-JP" altLang="en-US" smtClean="0"/>
              <a:t>2020/8/28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03" tIns="45902" rIns="91803" bIns="4590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361" y="4783248"/>
            <a:ext cx="5444490" cy="3913276"/>
          </a:xfrm>
          <a:prstGeom prst="rect">
            <a:avLst/>
          </a:prstGeom>
        </p:spPr>
        <p:txBody>
          <a:bodyPr vert="horz" lIns="91803" tIns="45902" rIns="91803" bIns="4590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20"/>
            <a:ext cx="2948834" cy="498719"/>
          </a:xfrm>
          <a:prstGeom prst="rect">
            <a:avLst/>
          </a:prstGeom>
        </p:spPr>
        <p:txBody>
          <a:bodyPr vert="horz" lIns="91803" tIns="45902" rIns="91803" bIns="4590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185" y="9440620"/>
            <a:ext cx="2948834" cy="498719"/>
          </a:xfrm>
          <a:prstGeom prst="rect">
            <a:avLst/>
          </a:prstGeom>
        </p:spPr>
        <p:txBody>
          <a:bodyPr vert="horz" lIns="91803" tIns="45902" rIns="91803" bIns="45902" rtlCol="0" anchor="b"/>
          <a:lstStyle>
            <a:lvl1pPr algn="r">
              <a:defRPr sz="1200"/>
            </a:lvl1pPr>
          </a:lstStyle>
          <a:p>
            <a:fld id="{D08A5833-F3C7-4690-AEBB-53F0D424AE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804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00" rtl="0" eaLnBrk="1" latinLnBrk="0" hangingPunct="1">
      <a:defRPr kumimoji="1" sz="24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kumimoji="1" sz="24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kumimoji="1" sz="24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kumimoji="1" sz="24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kumimoji="1" sz="24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kumimoji="1"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kumimoji="1"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kumimoji="1"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kumimoji="1"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99590"/>
            <a:ext cx="12851448" cy="7444669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231355"/>
            <a:ext cx="11339513" cy="5162758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BB0F-0682-324E-AF10-B964F3E5EE15}" type="datetimeFigureOut">
              <a:rPr kumimoji="1" lang="ja-JP" altLang="en-US" smtClean="0"/>
              <a:t>2020/8/28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3619-632E-7C42-9012-F644AD679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72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BB0F-0682-324E-AF10-B964F3E5EE15}" type="datetimeFigureOut">
              <a:rPr kumimoji="1" lang="ja-JP" altLang="en-US" smtClean="0"/>
              <a:t>2020/8/28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3619-632E-7C42-9012-F644AD679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21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BB0F-0682-324E-AF10-B964F3E5EE15}" type="datetimeFigureOut">
              <a:rPr kumimoji="1" lang="ja-JP" altLang="en-US" smtClean="0"/>
              <a:t>2020/8/28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3619-632E-7C42-9012-F644AD679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24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BB0F-0682-324E-AF10-B964F3E5EE15}" type="datetimeFigureOut">
              <a:rPr kumimoji="1" lang="ja-JP" altLang="en-US" smtClean="0"/>
              <a:t>2020/8/28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3619-632E-7C42-9012-F644AD679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74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/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BB0F-0682-324E-AF10-B964F3E5EE15}" type="datetimeFigureOut">
              <a:rPr kumimoji="1" lang="ja-JP" altLang="en-US" smtClean="0"/>
              <a:t>2020/8/28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3619-632E-7C42-9012-F644AD679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30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BB0F-0682-324E-AF10-B964F3E5EE15}" type="datetimeFigureOut">
              <a:rPr kumimoji="1" lang="ja-JP" altLang="en-US" smtClean="0"/>
              <a:t>2020/8/28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3619-632E-7C42-9012-F644AD679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95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BB0F-0682-324E-AF10-B964F3E5EE15}" type="datetimeFigureOut">
              <a:rPr kumimoji="1" lang="ja-JP" altLang="en-US" smtClean="0"/>
              <a:t>2020/8/28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3619-632E-7C42-9012-F644AD679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24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BB0F-0682-324E-AF10-B964F3E5EE15}" type="datetimeFigureOut">
              <a:rPr kumimoji="1" lang="ja-JP" altLang="en-US" smtClean="0"/>
              <a:t>2020/8/28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3619-632E-7C42-9012-F644AD679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60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BB0F-0682-324E-AF10-B964F3E5EE15}" type="datetimeFigureOut">
              <a:rPr kumimoji="1" lang="ja-JP" altLang="en-US" smtClean="0"/>
              <a:t>2020/8/28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3619-632E-7C42-9012-F644AD679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784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BB0F-0682-324E-AF10-B964F3E5EE15}" type="datetimeFigureOut">
              <a:rPr kumimoji="1" lang="ja-JP" altLang="en-US" smtClean="0"/>
              <a:t>2020/8/28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3619-632E-7C42-9012-F644AD679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823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BB0F-0682-324E-AF10-B964F3E5EE15}" type="datetimeFigureOut">
              <a:rPr kumimoji="1" lang="ja-JP" altLang="en-US" smtClean="0"/>
              <a:t>2020/8/28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3619-632E-7C42-9012-F644AD679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780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7BB0F-0682-324E-AF10-B964F3E5EE15}" type="datetimeFigureOut">
              <a:rPr kumimoji="1" lang="ja-JP" altLang="en-US" smtClean="0"/>
              <a:t>2020/8/28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03619-632E-7C42-9012-F644AD679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76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kumimoji="1"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kumimoji="1"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B5A8A4A2-120D-4672-BBAE-814643015E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60" r="1"/>
          <a:stretch/>
        </p:blipFill>
        <p:spPr>
          <a:xfrm>
            <a:off x="-27" y="21"/>
            <a:ext cx="15155256" cy="5760486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853A78FC-526B-4DA8-AEBA-8E5FCC276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76277" y="5209128"/>
            <a:ext cx="10905480" cy="1573212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AC4B51FD-0E73-43E3-83C2-249E018DF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984073" y="12096490"/>
            <a:ext cx="7153516" cy="292102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7057BA6-BC7D-4ED1-8F08-8ED5C5E7A2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60000">
            <a:off x="6461513" y="3942550"/>
            <a:ext cx="8760164" cy="3213788"/>
          </a:xfrm>
          <a:prstGeom prst="rect">
            <a:avLst/>
          </a:prstGeom>
        </p:spPr>
      </p:pic>
      <p:pic>
        <p:nvPicPr>
          <p:cNvPr id="192" name="図 191">
            <a:extLst>
              <a:ext uri="{FF2B5EF4-FFF2-40B4-BE49-F238E27FC236}">
                <a16:creationId xmlns:a16="http://schemas.microsoft.com/office/drawing/2014/main" id="{3F54CE31-296C-4943-8BDA-B274BE9047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60000">
            <a:off x="319537" y="1409050"/>
            <a:ext cx="14427024" cy="3489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9188B7B3-E8B9-3845-99BF-CD33852F62F9}"/>
              </a:ext>
            </a:extLst>
          </p:cNvPr>
          <p:cNvGrpSpPr/>
          <p:nvPr/>
        </p:nvGrpSpPr>
        <p:grpSpPr>
          <a:xfrm>
            <a:off x="-721816" y="14287076"/>
            <a:ext cx="16064194" cy="4242298"/>
            <a:chOff x="-470340" y="6363570"/>
            <a:chExt cx="8032097" cy="2121149"/>
          </a:xfrm>
        </p:grpSpPr>
        <p:pic>
          <p:nvPicPr>
            <p:cNvPr id="67" name="図 66">
              <a:extLst>
                <a:ext uri="{FF2B5EF4-FFF2-40B4-BE49-F238E27FC236}">
                  <a16:creationId xmlns:a16="http://schemas.microsoft.com/office/drawing/2014/main" id="{9C1A6744-2456-A549-8224-04723C995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09444" y="6363570"/>
              <a:ext cx="7559689" cy="2121149"/>
            </a:xfrm>
            <a:prstGeom prst="rect">
              <a:avLst/>
            </a:prstGeom>
          </p:spPr>
        </p:pic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2B8405CB-CEB4-1C4B-856C-EBAECD6197B3}"/>
                </a:ext>
              </a:extLst>
            </p:cNvPr>
            <p:cNvSpPr txBox="1"/>
            <p:nvPr/>
          </p:nvSpPr>
          <p:spPr>
            <a:xfrm rot="21000694">
              <a:off x="-470340" y="7631494"/>
              <a:ext cx="2416949" cy="661720"/>
            </a:xfrm>
            <a:prstGeom prst="rect">
              <a:avLst/>
            </a:prstGeom>
            <a:noFill/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4000" b="1" i="1" dirty="0">
                  <a:ln w="3175">
                    <a:noFill/>
                    <a:prstDash val="solid"/>
                  </a:ln>
                  <a:latin typeface="+mn-ea"/>
                </a:rPr>
                <a:t>エントリー</a:t>
              </a:r>
              <a:endParaRPr lang="en-US" altLang="ja-JP" sz="4000" b="1" i="1" dirty="0">
                <a:ln w="3175">
                  <a:noFill/>
                  <a:prstDash val="solid"/>
                </a:ln>
                <a:latin typeface="+mn-ea"/>
              </a:endParaRPr>
            </a:p>
            <a:p>
              <a:pPr algn="ctr"/>
              <a:r>
                <a:rPr lang="ja-JP" altLang="en-US" sz="4000" b="1" i="1" dirty="0">
                  <a:ln w="3175">
                    <a:noFill/>
                    <a:prstDash val="solid"/>
                  </a:ln>
                  <a:latin typeface="+mn-ea"/>
                </a:rPr>
                <a:t>期間</a:t>
              </a:r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8962EFED-6B32-A743-8DC1-2AD501E00C5E}"/>
                </a:ext>
              </a:extLst>
            </p:cNvPr>
            <p:cNvSpPr txBox="1"/>
            <p:nvPr/>
          </p:nvSpPr>
          <p:spPr>
            <a:xfrm rot="21000694">
              <a:off x="1270950" y="7350435"/>
              <a:ext cx="3530437" cy="491417"/>
            </a:xfrm>
            <a:prstGeom prst="rect">
              <a:avLst/>
            </a:prstGeom>
            <a:noFill/>
            <a:ln>
              <a:noFill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>
                <a:lnSpc>
                  <a:spcPts val="6800"/>
                </a:lnSpc>
              </a:pPr>
              <a:r>
                <a:rPr lang="en-US" altLang="ja-JP" sz="7000" b="1" i="1" dirty="0">
                  <a:ln w="16510">
                    <a:solidFill>
                      <a:schemeClr val="tx1"/>
                    </a:solidFill>
                    <a:prstDash val="solid"/>
                  </a:ln>
                  <a:latin typeface="Arial Black" panose="020B0A04020102020204" pitchFamily="34" charset="0"/>
                  <a:ea typeface="Meiryo UI" panose="020B0604030504040204" pitchFamily="50" charset="-128"/>
                </a:rPr>
                <a:t>9.23-10.20</a:t>
              </a:r>
              <a:endParaRPr lang="ja-JP" altLang="en-US" sz="7000" b="1" i="1" dirty="0">
                <a:ln w="16510">
                  <a:solidFill>
                    <a:schemeClr val="tx1"/>
                  </a:solidFill>
                  <a:prstDash val="solid"/>
                </a:ln>
                <a:latin typeface="Arial Black" panose="020B0A04020102020204" pitchFamily="34" charset="0"/>
                <a:ea typeface="Meiryo UI" panose="020B0604030504040204" pitchFamily="50" charset="-128"/>
              </a:endParaRPr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7CDE3CD0-2BEA-DE44-8FD0-8A33A5213E00}"/>
                </a:ext>
              </a:extLst>
            </p:cNvPr>
            <p:cNvSpPr txBox="1"/>
            <p:nvPr/>
          </p:nvSpPr>
          <p:spPr>
            <a:xfrm rot="21000694">
              <a:off x="4009417" y="7061497"/>
              <a:ext cx="904489" cy="415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b="1" i="1" dirty="0">
                  <a:ln w="3175">
                    <a:noFill/>
                    <a:prstDash val="solid"/>
                  </a:ln>
                  <a:latin typeface="+mn-ea"/>
                </a:rPr>
                <a:t>イベント</a:t>
              </a:r>
              <a:endParaRPr lang="en-US" altLang="ja-JP" sz="2400" b="1" i="1" dirty="0">
                <a:ln w="3175">
                  <a:noFill/>
                  <a:prstDash val="solid"/>
                </a:ln>
                <a:latin typeface="+mn-ea"/>
              </a:endParaRPr>
            </a:p>
            <a:p>
              <a:pPr algn="ctr"/>
              <a:r>
                <a:rPr lang="ja-JP" altLang="en-US" sz="2400" b="1" i="1" dirty="0">
                  <a:ln w="3175">
                    <a:noFill/>
                    <a:prstDash val="solid"/>
                  </a:ln>
                  <a:latin typeface="+mn-ea"/>
                </a:rPr>
                <a:t>期間</a:t>
              </a:r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3DD18778-DEA9-DC4A-805B-2F9B3A916DDA}"/>
                </a:ext>
              </a:extLst>
            </p:cNvPr>
            <p:cNvSpPr txBox="1"/>
            <p:nvPr/>
          </p:nvSpPr>
          <p:spPr>
            <a:xfrm rot="21000694">
              <a:off x="4665809" y="6706254"/>
              <a:ext cx="2895948" cy="477054"/>
            </a:xfrm>
            <a:prstGeom prst="rect">
              <a:avLst/>
            </a:prstGeom>
            <a:noFill/>
            <a:ln>
              <a:noFill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ja-JP" sz="5600" b="1" i="1" dirty="0">
                  <a:ln w="3175">
                    <a:solidFill>
                      <a:schemeClr val="tx1"/>
                    </a:solidFill>
                    <a:prstDash val="solid"/>
                  </a:ln>
                  <a:latin typeface="Arial Black" panose="020B0A04020102020204" pitchFamily="34" charset="0"/>
                  <a:ea typeface="Hiragino Kaku Gothic Pro W6" panose="020B0300000000000000" pitchFamily="34" charset="-128"/>
                </a:rPr>
                <a:t>10.21- 11.20</a:t>
              </a:r>
              <a:endParaRPr lang="ja-JP" altLang="en-US" sz="5600" b="1" i="1" dirty="0">
                <a:ln w="3175">
                  <a:solidFill>
                    <a:schemeClr val="tx1"/>
                  </a:solidFill>
                  <a:prstDash val="solid"/>
                </a:ln>
                <a:latin typeface="Arial Black" panose="020B0A04020102020204" pitchFamily="34" charset="0"/>
                <a:ea typeface="Hiragino Kaku Gothic Pro W6" panose="020B0300000000000000" pitchFamily="34" charset="-128"/>
              </a:endParaRPr>
            </a:p>
          </p:txBody>
        </p: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8D2FC277-D58E-DC48-B3D0-B65D772E87F1}"/>
                </a:ext>
              </a:extLst>
            </p:cNvPr>
            <p:cNvCxnSpPr/>
            <p:nvPr/>
          </p:nvCxnSpPr>
          <p:spPr>
            <a:xfrm>
              <a:off x="4070633" y="7098800"/>
              <a:ext cx="0" cy="5204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066817E0-A077-834A-97B4-1682D259CF6A}"/>
                </a:ext>
              </a:extLst>
            </p:cNvPr>
            <p:cNvSpPr txBox="1"/>
            <p:nvPr/>
          </p:nvSpPr>
          <p:spPr>
            <a:xfrm rot="21000694">
              <a:off x="4014947" y="7217907"/>
              <a:ext cx="3392811" cy="1692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b="1" i="1" dirty="0">
                  <a:ln w="3175">
                    <a:noFill/>
                    <a:prstDash val="solid"/>
                  </a:ln>
                  <a:latin typeface="+mn-ea"/>
                </a:rPr>
                <a:t>※</a:t>
              </a:r>
              <a:r>
                <a:rPr lang="ja-JP" altLang="en-US" sz="1600" b="1" i="1" dirty="0">
                  <a:ln w="3175">
                    <a:noFill/>
                    <a:prstDash val="solid"/>
                  </a:ln>
                  <a:latin typeface="+mn-ea"/>
                </a:rPr>
                <a:t>エントリー期間中にチームを組まないとイベントに参加できません</a:t>
              </a:r>
            </a:p>
          </p:txBody>
        </p:sp>
      </p:grpSp>
      <p:pic>
        <p:nvPicPr>
          <p:cNvPr id="171" name="図 170">
            <a:extLst>
              <a:ext uri="{FF2B5EF4-FFF2-40B4-BE49-F238E27FC236}">
                <a16:creationId xmlns:a16="http://schemas.microsoft.com/office/drawing/2014/main" id="{C14CCF67-4BCE-664C-913E-DEEF568B8B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598093" y="6579061"/>
            <a:ext cx="4238764" cy="1630294"/>
          </a:xfrm>
          <a:prstGeom prst="rect">
            <a:avLst/>
          </a:prstGeom>
        </p:spPr>
      </p:pic>
      <p:pic>
        <p:nvPicPr>
          <p:cNvPr id="174" name="図 173">
            <a:extLst>
              <a:ext uri="{FF2B5EF4-FFF2-40B4-BE49-F238E27FC236}">
                <a16:creationId xmlns:a16="http://schemas.microsoft.com/office/drawing/2014/main" id="{653E6C28-8565-4747-9472-F5C33F883E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97187" y="16412450"/>
            <a:ext cx="10591800" cy="4622800"/>
          </a:xfrm>
          <a:prstGeom prst="rect">
            <a:avLst/>
          </a:prstGeom>
        </p:spPr>
      </p:pic>
      <p:pic>
        <p:nvPicPr>
          <p:cNvPr id="175" name="図 174">
            <a:extLst>
              <a:ext uri="{FF2B5EF4-FFF2-40B4-BE49-F238E27FC236}">
                <a16:creationId xmlns:a16="http://schemas.microsoft.com/office/drawing/2014/main" id="{EF316647-E9F4-7A49-BDF4-EC4F9308AC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07301" y="19441790"/>
            <a:ext cx="10999456" cy="1944000"/>
          </a:xfrm>
          <a:prstGeom prst="rect">
            <a:avLst/>
          </a:prstGeom>
        </p:spPr>
      </p:pic>
      <p:pic>
        <p:nvPicPr>
          <p:cNvPr id="178" name="図 177">
            <a:extLst>
              <a:ext uri="{FF2B5EF4-FFF2-40B4-BE49-F238E27FC236}">
                <a16:creationId xmlns:a16="http://schemas.microsoft.com/office/drawing/2014/main" id="{82788E40-3DAA-A347-81A1-195203DBE61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6933" y="18694506"/>
            <a:ext cx="3175000" cy="1905000"/>
          </a:xfrm>
          <a:prstGeom prst="rect">
            <a:avLst/>
          </a:prstGeom>
        </p:spPr>
      </p:pic>
      <p:pic>
        <p:nvPicPr>
          <p:cNvPr id="179" name="図 178">
            <a:extLst>
              <a:ext uri="{FF2B5EF4-FFF2-40B4-BE49-F238E27FC236}">
                <a16:creationId xmlns:a16="http://schemas.microsoft.com/office/drawing/2014/main" id="{C7F3E39B-4EFA-1F48-8E12-4760A9989D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85171" y="17745656"/>
            <a:ext cx="3175000" cy="1905000"/>
          </a:xfrm>
          <a:prstGeom prst="rect">
            <a:avLst/>
          </a:prstGeom>
        </p:spPr>
      </p:pic>
      <p:pic>
        <p:nvPicPr>
          <p:cNvPr id="180" name="図 179">
            <a:extLst>
              <a:ext uri="{FF2B5EF4-FFF2-40B4-BE49-F238E27FC236}">
                <a16:creationId xmlns:a16="http://schemas.microsoft.com/office/drawing/2014/main" id="{277B663F-9367-DB42-B620-9C8C69B84C9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4435" y="19142678"/>
            <a:ext cx="3352800" cy="2032000"/>
          </a:xfrm>
          <a:prstGeom prst="rect">
            <a:avLst/>
          </a:prstGeom>
        </p:spPr>
      </p:pic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B327DEBB-FC24-5F41-856F-9A0B16880A03}"/>
              </a:ext>
            </a:extLst>
          </p:cNvPr>
          <p:cNvSpPr txBox="1"/>
          <p:nvPr/>
        </p:nvSpPr>
        <p:spPr>
          <a:xfrm rot="21000694">
            <a:off x="4070046" y="19273369"/>
            <a:ext cx="346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i="1">
                <a:ln w="3175">
                  <a:noFill/>
                  <a:prstDash val="solid"/>
                </a:ln>
                <a:latin typeface="+mn-ea"/>
              </a:rPr>
              <a:t>まずは</a:t>
            </a:r>
            <a:r>
              <a:rPr lang="en" altLang="ja-JP" sz="2000" b="1" i="1" dirty="0" err="1">
                <a:ln w="3175">
                  <a:noFill/>
                  <a:prstDash val="solid"/>
                </a:ln>
                <a:latin typeface="+mn-ea"/>
              </a:rPr>
              <a:t>kencom</a:t>
            </a:r>
            <a:r>
              <a:rPr lang="ja-JP" altLang="en-US" sz="2000" b="1" i="1">
                <a:ln w="3175">
                  <a:noFill/>
                  <a:prstDash val="solid"/>
                </a:ln>
                <a:latin typeface="+mn-ea"/>
              </a:rPr>
              <a:t>に登録！</a:t>
            </a:r>
          </a:p>
          <a:p>
            <a:r>
              <a:rPr lang="ja-JP" altLang="en-US" sz="2000" b="1" i="1">
                <a:ln w="3175">
                  <a:noFill/>
                  <a:prstDash val="solid"/>
                </a:ln>
                <a:latin typeface="+mn-ea"/>
              </a:rPr>
              <a:t>アプリをダウンロード！</a:t>
            </a:r>
          </a:p>
        </p:txBody>
      </p: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9F9CE927-0E29-4844-AD81-4B35322AF147}"/>
              </a:ext>
            </a:extLst>
          </p:cNvPr>
          <p:cNvSpPr txBox="1"/>
          <p:nvPr/>
        </p:nvSpPr>
        <p:spPr>
          <a:xfrm rot="21000694">
            <a:off x="9219031" y="18359850"/>
            <a:ext cx="376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i="1">
                <a:ln w="3175">
                  <a:noFill/>
                  <a:prstDash val="solid"/>
                </a:ln>
                <a:solidFill>
                  <a:schemeClr val="bg1"/>
                </a:solidFill>
                <a:latin typeface="+mn-ea"/>
              </a:rPr>
              <a:t>さっそく「みんなで歩活」に</a:t>
            </a:r>
          </a:p>
          <a:p>
            <a:r>
              <a:rPr lang="ja-JP" altLang="en-US" sz="1800" b="1" i="1">
                <a:ln w="3175">
                  <a:noFill/>
                  <a:prstDash val="solid"/>
                </a:ln>
                <a:solidFill>
                  <a:schemeClr val="bg1"/>
                </a:solidFill>
                <a:latin typeface="+mn-ea"/>
              </a:rPr>
              <a:t>エントリーしましょう！</a:t>
            </a:r>
          </a:p>
        </p:txBody>
      </p:sp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8D76AAAD-927B-8842-A40E-098E28ED16AD}"/>
              </a:ext>
            </a:extLst>
          </p:cNvPr>
          <p:cNvSpPr txBox="1"/>
          <p:nvPr/>
        </p:nvSpPr>
        <p:spPr>
          <a:xfrm rot="21000694">
            <a:off x="266256" y="18683010"/>
            <a:ext cx="31928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200" b="1" i="1">
                <a:ln w="3175">
                  <a:noFill/>
                  <a:prstDash val="solid"/>
                </a:ln>
                <a:solidFill>
                  <a:srgbClr val="E4007F"/>
                </a:solidFill>
                <a:latin typeface="+mn-ea"/>
              </a:rPr>
              <a:t>スマホ</a:t>
            </a:r>
            <a:r>
              <a:rPr lang="ja-JP" altLang="en-US" sz="2800" b="1" i="1">
                <a:ln w="3175">
                  <a:noFill/>
                  <a:prstDash val="solid"/>
                </a:ln>
                <a:latin typeface="+mn-ea"/>
              </a:rPr>
              <a:t>や</a:t>
            </a:r>
            <a:endParaRPr lang="ja-JP" altLang="en-US" sz="7200" b="1" i="1">
              <a:ln w="3175">
                <a:noFill/>
                <a:prstDash val="solid"/>
              </a:ln>
              <a:latin typeface="+mn-ea"/>
            </a:endParaRPr>
          </a:p>
        </p:txBody>
      </p:sp>
      <p:sp>
        <p:nvSpPr>
          <p:cNvPr id="185" name="テキスト ボックス 184">
            <a:extLst>
              <a:ext uri="{FF2B5EF4-FFF2-40B4-BE49-F238E27FC236}">
                <a16:creationId xmlns:a16="http://schemas.microsoft.com/office/drawing/2014/main" id="{699AA6C6-EF5F-9A4C-8263-4DFA002DEA88}"/>
              </a:ext>
            </a:extLst>
          </p:cNvPr>
          <p:cNvSpPr txBox="1"/>
          <p:nvPr/>
        </p:nvSpPr>
        <p:spPr>
          <a:xfrm rot="21000694">
            <a:off x="281381" y="20331623"/>
            <a:ext cx="3814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i="1">
                <a:ln w="3175">
                  <a:noFill/>
                  <a:prstDash val="solid"/>
                </a:ln>
                <a:latin typeface="+mn-ea"/>
              </a:rPr>
              <a:t>気軽に仲間と楽しめる！</a:t>
            </a:r>
          </a:p>
        </p:txBody>
      </p:sp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9C3B3FA8-4633-1D4A-B431-5DE0393DA951}"/>
              </a:ext>
            </a:extLst>
          </p:cNvPr>
          <p:cNvSpPr txBox="1"/>
          <p:nvPr/>
        </p:nvSpPr>
        <p:spPr>
          <a:xfrm rot="21000694">
            <a:off x="226600" y="19437556"/>
            <a:ext cx="39475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200" b="1" i="1">
                <a:ln w="3175">
                  <a:noFill/>
                  <a:prstDash val="solid"/>
                </a:ln>
                <a:solidFill>
                  <a:srgbClr val="00A0E9"/>
                </a:solidFill>
                <a:latin typeface="+mn-ea"/>
              </a:rPr>
              <a:t>パソコン</a:t>
            </a:r>
            <a:r>
              <a:rPr lang="ja-JP" altLang="en-US" sz="2800" b="1" i="1">
                <a:ln w="3175">
                  <a:noFill/>
                  <a:prstDash val="solid"/>
                </a:ln>
                <a:latin typeface="+mn-ea"/>
              </a:rPr>
              <a:t>から</a:t>
            </a:r>
            <a:endParaRPr lang="ja-JP" altLang="en-US" sz="7200" b="1" i="1">
              <a:ln w="3175">
                <a:noFill/>
                <a:prstDash val="solid"/>
              </a:ln>
              <a:latin typeface="+mn-ea"/>
            </a:endParaRPr>
          </a:p>
        </p:txBody>
      </p:sp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94FE18B2-F15A-D34C-8C2D-8AD9F3E9718F}"/>
              </a:ext>
            </a:extLst>
          </p:cNvPr>
          <p:cNvSpPr txBox="1"/>
          <p:nvPr/>
        </p:nvSpPr>
        <p:spPr>
          <a:xfrm rot="21000694">
            <a:off x="4285479" y="17854857"/>
            <a:ext cx="507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i="1" dirty="0">
                <a:ln w="3175">
                  <a:noFill/>
                  <a:prstDash val="solid"/>
                </a:ln>
                <a:latin typeface="+mn-ea"/>
              </a:rPr>
              <a:t>まだ</a:t>
            </a:r>
            <a:r>
              <a:rPr lang="en" altLang="ja-JP" sz="2400" b="1" i="1" dirty="0" err="1">
                <a:ln w="3175">
                  <a:noFill/>
                  <a:prstDash val="solid"/>
                </a:ln>
                <a:latin typeface="+mn-ea"/>
              </a:rPr>
              <a:t>kencom</a:t>
            </a:r>
            <a:r>
              <a:rPr lang="ja-JP" altLang="en-US" sz="2400" b="1" i="1" dirty="0">
                <a:ln w="3175">
                  <a:noFill/>
                  <a:prstDash val="solid"/>
                </a:ln>
                <a:latin typeface="+mn-ea"/>
              </a:rPr>
              <a:t>に登録していない方</a:t>
            </a:r>
            <a:endParaRPr lang="ja-JP" altLang="en-US" sz="3200" b="1" i="1" dirty="0">
              <a:ln w="3175">
                <a:noFill/>
                <a:prstDash val="solid"/>
              </a:ln>
              <a:latin typeface="+mn-ea"/>
            </a:endParaRPr>
          </a:p>
        </p:txBody>
      </p:sp>
      <p:sp>
        <p:nvSpPr>
          <p:cNvPr id="188" name="テキスト ボックス 187">
            <a:extLst>
              <a:ext uri="{FF2B5EF4-FFF2-40B4-BE49-F238E27FC236}">
                <a16:creationId xmlns:a16="http://schemas.microsoft.com/office/drawing/2014/main" id="{4CA2E0B0-F190-9B40-98AD-536C67E99160}"/>
              </a:ext>
            </a:extLst>
          </p:cNvPr>
          <p:cNvSpPr txBox="1"/>
          <p:nvPr/>
        </p:nvSpPr>
        <p:spPr>
          <a:xfrm rot="21000694">
            <a:off x="9484018" y="16963141"/>
            <a:ext cx="4955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i="1">
                <a:ln w="3175">
                  <a:noFill/>
                  <a:prstDash val="solid"/>
                </a:ln>
                <a:latin typeface="+mn-ea"/>
              </a:rPr>
              <a:t>すでに</a:t>
            </a:r>
            <a:r>
              <a:rPr lang="en" altLang="ja-JP" sz="2400" b="1" i="1" dirty="0" err="1">
                <a:ln w="3175">
                  <a:noFill/>
                  <a:prstDash val="solid"/>
                </a:ln>
                <a:latin typeface="+mn-ea"/>
              </a:rPr>
              <a:t>kencom</a:t>
            </a:r>
            <a:r>
              <a:rPr lang="ja-JP" altLang="en-US" sz="2400" b="1" i="1">
                <a:ln w="3175">
                  <a:noFill/>
                  <a:prstDash val="solid"/>
                </a:ln>
                <a:latin typeface="+mn-ea"/>
              </a:rPr>
              <a:t>に登録している方</a:t>
            </a:r>
            <a:endParaRPr lang="ja-JP" altLang="en-US" sz="3200" b="1" i="1">
              <a:ln w="3175">
                <a:noFill/>
                <a:prstDash val="solid"/>
              </a:ln>
              <a:latin typeface="+mn-ea"/>
            </a:endParaRPr>
          </a:p>
        </p:txBody>
      </p:sp>
      <p:pic>
        <p:nvPicPr>
          <p:cNvPr id="189" name="図 188">
            <a:extLst>
              <a:ext uri="{FF2B5EF4-FFF2-40B4-BE49-F238E27FC236}">
                <a16:creationId xmlns:a16="http://schemas.microsoft.com/office/drawing/2014/main" id="{07D9DFCB-027C-DD41-9FB4-086B01BC10F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67493" y="18333258"/>
            <a:ext cx="1625600" cy="16256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33650A9-C635-8B4B-9EAB-583C250DD51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717469" y="17467718"/>
            <a:ext cx="1547172" cy="1547172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D5CBF58-FA6C-49D4-917C-810D5828BBE5}"/>
              </a:ext>
            </a:extLst>
          </p:cNvPr>
          <p:cNvSpPr txBox="1"/>
          <p:nvPr/>
        </p:nvSpPr>
        <p:spPr>
          <a:xfrm rot="21000000">
            <a:off x="8340225" y="12990704"/>
            <a:ext cx="6694460" cy="1323439"/>
          </a:xfrm>
          <a:prstGeom prst="rect">
            <a:avLst/>
          </a:prstGeom>
          <a:noFill/>
          <a:effectLst>
            <a:outerShdw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4000" b="1" i="1" dirty="0">
                <a:ln w="63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あなたは「ゆるっと」派？「がっつり」派？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1B19CCA-C3AA-4632-8FFD-4CAAAD2324E8}"/>
              </a:ext>
            </a:extLst>
          </p:cNvPr>
          <p:cNvSpPr txBox="1"/>
          <p:nvPr/>
        </p:nvSpPr>
        <p:spPr>
          <a:xfrm rot="21060000">
            <a:off x="7873610" y="4905741"/>
            <a:ext cx="6198122" cy="1446550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4400" b="1" i="1" dirty="0">
                <a:ln w="3175">
                  <a:solidFill>
                    <a:schemeClr val="tx1"/>
                  </a:solidFill>
                  <a:prstDash val="solid"/>
                </a:ln>
                <a:latin typeface="游ゴシック" panose="020B0400000000000000" pitchFamily="50" charset="-128"/>
                <a:ea typeface="游ゴシック" panose="020B0400000000000000" pitchFamily="50" charset="-128"/>
              </a:rPr>
              <a:t>チームを組んで、</a:t>
            </a:r>
            <a:endParaRPr lang="en-US" altLang="ja-JP" sz="4400" b="1" i="1" dirty="0">
              <a:ln w="3175">
                <a:solidFill>
                  <a:schemeClr val="tx1"/>
                </a:solidFill>
                <a:prstDash val="solid"/>
              </a:ln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4400" b="1" i="1" dirty="0">
                <a:ln w="3175">
                  <a:solidFill>
                    <a:schemeClr val="tx1"/>
                  </a:solidFill>
                  <a:prstDash val="solid"/>
                </a:ln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歩数を競う！</a:t>
            </a:r>
          </a:p>
        </p:txBody>
      </p:sp>
      <p:pic>
        <p:nvPicPr>
          <p:cNvPr id="160" name="図 159">
            <a:extLst>
              <a:ext uri="{FF2B5EF4-FFF2-40B4-BE49-F238E27FC236}">
                <a16:creationId xmlns:a16="http://schemas.microsoft.com/office/drawing/2014/main" id="{1154FA11-BA85-B946-AE26-482D9BD96DD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4435" y="547020"/>
            <a:ext cx="4643452" cy="797648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F9527869-BE20-4CD0-A82F-E9DE4CA7645E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7208"/>
          <a:stretch/>
        </p:blipFill>
        <p:spPr>
          <a:xfrm rot="-60000">
            <a:off x="7730502" y="7339249"/>
            <a:ext cx="7419746" cy="3767654"/>
          </a:xfrm>
          <a:prstGeom prst="rect">
            <a:avLst/>
          </a:prstGeom>
        </p:spPr>
      </p:pic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0BBA868-7052-4027-B414-C49336FC6CEA}"/>
              </a:ext>
            </a:extLst>
          </p:cNvPr>
          <p:cNvSpPr txBox="1"/>
          <p:nvPr/>
        </p:nvSpPr>
        <p:spPr>
          <a:xfrm rot="21060000">
            <a:off x="8774310" y="8364396"/>
            <a:ext cx="6157778" cy="1938992"/>
          </a:xfrm>
          <a:prstGeom prst="rect">
            <a:avLst/>
          </a:prstGeom>
          <a:noFill/>
          <a:effectLst>
            <a:outerShdw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4000" b="1" i="1" dirty="0">
                <a:ln w="63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歩くだけで社会貢献！</a:t>
            </a:r>
            <a:endParaRPr lang="en-US" altLang="ja-JP" sz="4000" b="1" i="1" dirty="0">
              <a:ln w="635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4000" b="1" i="1" dirty="0">
                <a:ln w="63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チーム名の後に</a:t>
            </a:r>
            <a:endParaRPr lang="en-US" altLang="ja-JP" sz="4000" b="1" i="1" dirty="0">
              <a:ln w="635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4000" b="1" i="1" dirty="0">
                <a:ln w="63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「＠募金」をプラス！</a:t>
            </a:r>
          </a:p>
        </p:txBody>
      </p:sp>
      <p:pic>
        <p:nvPicPr>
          <p:cNvPr id="170" name="図 169">
            <a:extLst>
              <a:ext uri="{FF2B5EF4-FFF2-40B4-BE49-F238E27FC236}">
                <a16:creationId xmlns:a16="http://schemas.microsoft.com/office/drawing/2014/main" id="{6CEE3B09-A282-4A42-A2EA-DAD4E42E538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436291">
            <a:off x="9063541" y="11067222"/>
            <a:ext cx="3556104" cy="221458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312C55-36EE-4DFC-A4FC-B736A751E1DC}"/>
              </a:ext>
            </a:extLst>
          </p:cNvPr>
          <p:cNvSpPr txBox="1"/>
          <p:nvPr/>
        </p:nvSpPr>
        <p:spPr>
          <a:xfrm>
            <a:off x="9775343" y="20363521"/>
            <a:ext cx="5172908" cy="627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lang="ja-JP" altLang="en-US" sz="2600" b="1" dirty="0">
                <a:ln w="3175">
                  <a:noFill/>
                  <a:prstDash val="solid"/>
                </a:ln>
                <a:solidFill>
                  <a:schemeClr val="bg1"/>
                </a:solidFill>
                <a:latin typeface="+mn-ea"/>
              </a:rPr>
              <a:t>全国土木建築国民健康保険組合</a:t>
            </a:r>
          </a:p>
        </p:txBody>
      </p:sp>
    </p:spTree>
    <p:extLst>
      <p:ext uri="{BB962C8B-B14F-4D97-AF65-F5344CB8AC3E}">
        <p14:creationId xmlns:p14="http://schemas.microsoft.com/office/powerpoint/2010/main" val="807046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1441</TotalTime>
  <Words>115</Words>
  <Application>Microsoft Office PowerPoint</Application>
  <PresentationFormat>ユーザー設定</PresentationFormat>
  <Paragraphs>23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Arial</vt:lpstr>
      <vt:lpstr>Arial Black</vt:lpstr>
      <vt:lpstr>Calibri</vt:lpstr>
      <vt:lpstr>Calibri Light</vt:lpstr>
      <vt:lpstr>Office テーマ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Microsoft Office User</dc:creator>
  <cp:keywords/>
  <dc:description/>
  <cp:lastModifiedBy>稲益　亜紀</cp:lastModifiedBy>
  <cp:revision>130</cp:revision>
  <cp:lastPrinted>2020-08-25T09:29:37Z</cp:lastPrinted>
  <dcterms:created xsi:type="dcterms:W3CDTF">2020-02-05T04:04:33Z</dcterms:created>
  <dcterms:modified xsi:type="dcterms:W3CDTF">2020-08-28T05:35:44Z</dcterms:modified>
  <cp:category/>
</cp:coreProperties>
</file>